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2.jpg" ContentType="image/jpeg"/>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6" r:id="rId6"/>
    <p:sldMasterId id="2147483678" r:id="rId7"/>
  </p:sldMasterIdLst>
  <p:notesMasterIdLst>
    <p:notesMasterId r:id="rId30"/>
  </p:notesMasterIdLst>
  <p:sldIdLst>
    <p:sldId id="257" r:id="rId8"/>
    <p:sldId id="282" r:id="rId9"/>
    <p:sldId id="260" r:id="rId10"/>
    <p:sldId id="262" r:id="rId11"/>
    <p:sldId id="291" r:id="rId12"/>
    <p:sldId id="258" r:id="rId13"/>
    <p:sldId id="259" r:id="rId14"/>
    <p:sldId id="263" r:id="rId15"/>
    <p:sldId id="261" r:id="rId16"/>
    <p:sldId id="283" r:id="rId17"/>
    <p:sldId id="284" r:id="rId18"/>
    <p:sldId id="285" r:id="rId19"/>
    <p:sldId id="286" r:id="rId20"/>
    <p:sldId id="287" r:id="rId21"/>
    <p:sldId id="288" r:id="rId22"/>
    <p:sldId id="271" r:id="rId23"/>
    <p:sldId id="275" r:id="rId24"/>
    <p:sldId id="277" r:id="rId25"/>
    <p:sldId id="278" r:id="rId26"/>
    <p:sldId id="279" r:id="rId27"/>
    <p:sldId id="280"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86"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E2779-3BBF-4A37-9B20-203F533E9BF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08017132-F515-49B0-BB66-B4E5510FB98B}">
      <dgm:prSet phldrT="[Text]"/>
      <dgm:spPr>
        <a:solidFill>
          <a:srgbClr val="FF9900"/>
        </a:solidFill>
      </dgm:spPr>
      <dgm:t>
        <a:bodyPr/>
        <a:lstStyle/>
        <a:p>
          <a:r>
            <a:rPr lang="en-US" b="1" dirty="0"/>
            <a:t> Leverage Platform Strengths for Display Ads</a:t>
          </a:r>
        </a:p>
      </dgm:t>
    </dgm:pt>
    <dgm:pt modelId="{A14145D6-AA72-4E22-B890-9339941E126E}" type="parTrans" cxnId="{C068B9AE-8790-4DB7-BA27-D32892045B6C}">
      <dgm:prSet/>
      <dgm:spPr/>
      <dgm:t>
        <a:bodyPr/>
        <a:lstStyle/>
        <a:p>
          <a:endParaRPr lang="en-US"/>
        </a:p>
      </dgm:t>
    </dgm:pt>
    <dgm:pt modelId="{6D89025F-7601-4C91-8115-9E847FBC955D}" type="sibTrans" cxnId="{C068B9AE-8790-4DB7-BA27-D32892045B6C}">
      <dgm:prSet/>
      <dgm:spPr/>
      <dgm:t>
        <a:bodyPr/>
        <a:lstStyle/>
        <a:p>
          <a:endParaRPr lang="en-US"/>
        </a:p>
      </dgm:t>
    </dgm:pt>
    <dgm:pt modelId="{2903FD51-9926-4856-88B8-B7213B9C197D}">
      <dgm:prSet phldrT="[Text]"/>
      <dgm:spPr>
        <a:solidFill>
          <a:srgbClr val="FF9900"/>
        </a:solidFill>
      </dgm:spPr>
      <dgm:t>
        <a:bodyPr/>
        <a:lstStyle/>
        <a:p>
          <a:r>
            <a:rPr lang="en-US" b="1" dirty="0"/>
            <a:t> Optimize Social Media Campaigns by Platform</a:t>
          </a:r>
        </a:p>
      </dgm:t>
    </dgm:pt>
    <dgm:pt modelId="{9EF2184C-DA0F-4BA0-A3F2-15E6C80193D3}" type="parTrans" cxnId="{467B4A85-11B1-4B7F-B44F-DF325F9733C0}">
      <dgm:prSet/>
      <dgm:spPr/>
      <dgm:t>
        <a:bodyPr/>
        <a:lstStyle/>
        <a:p>
          <a:endParaRPr lang="en-US"/>
        </a:p>
      </dgm:t>
    </dgm:pt>
    <dgm:pt modelId="{FBE5E5B6-EB0E-41FF-8917-7AF39F665D49}" type="sibTrans" cxnId="{467B4A85-11B1-4B7F-B44F-DF325F9733C0}">
      <dgm:prSet/>
      <dgm:spPr/>
      <dgm:t>
        <a:bodyPr/>
        <a:lstStyle/>
        <a:p>
          <a:endParaRPr lang="en-US"/>
        </a:p>
      </dgm:t>
    </dgm:pt>
    <dgm:pt modelId="{F82B3C15-6217-4130-9906-547E05452C6E}">
      <dgm:prSet phldrT="[Text]"/>
      <dgm:spPr>
        <a:solidFill>
          <a:srgbClr val="FF9900"/>
        </a:solidFill>
      </dgm:spPr>
      <dgm:t>
        <a:bodyPr/>
        <a:lstStyle/>
        <a:p>
          <a:r>
            <a:rPr lang="en-US" b="1" dirty="0"/>
            <a:t> Ad Placement Recommendations Based on Audience Behavior</a:t>
          </a:r>
        </a:p>
      </dgm:t>
    </dgm:pt>
    <dgm:pt modelId="{1DAD42F9-748E-4AB8-95A5-BB5B313F4023}" type="parTrans" cxnId="{31C2E64A-175B-42DD-AE63-691B55C97F7E}">
      <dgm:prSet/>
      <dgm:spPr/>
      <dgm:t>
        <a:bodyPr/>
        <a:lstStyle/>
        <a:p>
          <a:endParaRPr lang="en-US"/>
        </a:p>
      </dgm:t>
    </dgm:pt>
    <dgm:pt modelId="{B415FC3D-7566-4243-A2CD-2B3CEA856FF5}" type="sibTrans" cxnId="{31C2E64A-175B-42DD-AE63-691B55C97F7E}">
      <dgm:prSet/>
      <dgm:spPr/>
      <dgm:t>
        <a:bodyPr/>
        <a:lstStyle/>
        <a:p>
          <a:endParaRPr lang="en-US"/>
        </a:p>
      </dgm:t>
    </dgm:pt>
    <dgm:pt modelId="{BE5AF57A-9BE1-4248-A344-E09E310D5839}">
      <dgm:prSet phldrT="[Text]"/>
      <dgm:spPr>
        <a:solidFill>
          <a:srgbClr val="FF9900"/>
        </a:solidFill>
      </dgm:spPr>
      <dgm:t>
        <a:bodyPr/>
        <a:lstStyle/>
        <a:p>
          <a:r>
            <a:rPr lang="en-US" b="1" dirty="0"/>
            <a:t>Tailor Content for Email Campaigns</a:t>
          </a:r>
        </a:p>
      </dgm:t>
    </dgm:pt>
    <dgm:pt modelId="{00CE9CB1-DEDD-4C78-A076-4DF433219CF6}" type="parTrans" cxnId="{83021F51-EC50-4108-8A82-0D743F37F57A}">
      <dgm:prSet/>
      <dgm:spPr/>
      <dgm:t>
        <a:bodyPr/>
        <a:lstStyle/>
        <a:p>
          <a:endParaRPr lang="en-US"/>
        </a:p>
      </dgm:t>
    </dgm:pt>
    <dgm:pt modelId="{4074427D-314A-4703-8C56-0003D04D2FB6}" type="sibTrans" cxnId="{83021F51-EC50-4108-8A82-0D743F37F57A}">
      <dgm:prSet/>
      <dgm:spPr/>
      <dgm:t>
        <a:bodyPr/>
        <a:lstStyle/>
        <a:p>
          <a:endParaRPr lang="en-US"/>
        </a:p>
      </dgm:t>
    </dgm:pt>
    <dgm:pt modelId="{3AEF5033-2001-4D14-8542-EAAD3E550AEB}">
      <dgm:prSet phldrT="[Text]"/>
      <dgm:spPr>
        <a:solidFill>
          <a:srgbClr val="FF9900"/>
        </a:solidFill>
        <a:ln>
          <a:solidFill>
            <a:srgbClr val="FFC000"/>
          </a:solidFill>
        </a:ln>
      </dgm:spPr>
      <dgm:t>
        <a:bodyPr/>
        <a:lstStyle/>
        <a:p>
          <a:r>
            <a:rPr lang="en-US" b="1" dirty="0"/>
            <a:t>Experiment with Cross-Platform Campaigns</a:t>
          </a:r>
        </a:p>
      </dgm:t>
    </dgm:pt>
    <dgm:pt modelId="{EDFF7895-52D0-4707-B28F-AFAB398E15B1}" type="parTrans" cxnId="{D6884829-C5B6-4876-9567-B50CD55AE812}">
      <dgm:prSet/>
      <dgm:spPr/>
      <dgm:t>
        <a:bodyPr/>
        <a:lstStyle/>
        <a:p>
          <a:endParaRPr lang="en-US"/>
        </a:p>
      </dgm:t>
    </dgm:pt>
    <dgm:pt modelId="{2177132A-CC30-411E-853F-88EB28076285}" type="sibTrans" cxnId="{D6884829-C5B6-4876-9567-B50CD55AE812}">
      <dgm:prSet/>
      <dgm:spPr/>
      <dgm:t>
        <a:bodyPr/>
        <a:lstStyle/>
        <a:p>
          <a:endParaRPr lang="en-US"/>
        </a:p>
      </dgm:t>
    </dgm:pt>
    <dgm:pt modelId="{42349BA9-C9CF-45DE-930C-6A212D69D669}">
      <dgm:prSet phldrT="[Text]"/>
      <dgm:spPr>
        <a:solidFill>
          <a:srgbClr val="FF9900"/>
        </a:solidFill>
        <a:ln>
          <a:solidFill>
            <a:srgbClr val="FFC000"/>
          </a:solidFill>
        </a:ln>
      </dgm:spPr>
      <dgm:t>
        <a:bodyPr/>
        <a:lstStyle/>
        <a:p>
          <a:r>
            <a:rPr lang="en-US" b="1" dirty="0"/>
            <a:t>Test and Refine Content Types Regularly</a:t>
          </a:r>
        </a:p>
      </dgm:t>
    </dgm:pt>
    <dgm:pt modelId="{8059AA9D-C889-4942-82E6-EA073617A65F}" type="parTrans" cxnId="{5F315070-2B9E-4D1E-81D3-BE57626FFE45}">
      <dgm:prSet/>
      <dgm:spPr/>
      <dgm:t>
        <a:bodyPr/>
        <a:lstStyle/>
        <a:p>
          <a:endParaRPr lang="en-US"/>
        </a:p>
      </dgm:t>
    </dgm:pt>
    <dgm:pt modelId="{9399EDA3-D1FA-4C8A-A2C9-A7CF2C9C849C}" type="sibTrans" cxnId="{5F315070-2B9E-4D1E-81D3-BE57626FFE45}">
      <dgm:prSet/>
      <dgm:spPr/>
      <dgm:t>
        <a:bodyPr/>
        <a:lstStyle/>
        <a:p>
          <a:endParaRPr lang="en-US"/>
        </a:p>
      </dgm:t>
    </dgm:pt>
    <dgm:pt modelId="{D3C93D5F-7F84-4B87-9C8F-DF0A82C4E843}">
      <dgm:prSet phldrT="[Text]"/>
      <dgm:spPr>
        <a:solidFill>
          <a:srgbClr val="FF9900"/>
        </a:solidFill>
        <a:ln>
          <a:solidFill>
            <a:srgbClr val="FFC000"/>
          </a:solidFill>
        </a:ln>
      </dgm:spPr>
      <dgm:t>
        <a:bodyPr/>
        <a:lstStyle/>
        <a:p>
          <a:r>
            <a:rPr lang="en-US" b="1" dirty="0"/>
            <a:t>Use Segmented Strategies for Higher Conversion Rates</a:t>
          </a:r>
        </a:p>
      </dgm:t>
    </dgm:pt>
    <dgm:pt modelId="{7BEAA683-04E2-4D62-AC1B-38B04EC774DB}" type="sibTrans" cxnId="{AF21E972-A470-4DFF-B0BF-0D34A16CCEF6}">
      <dgm:prSet/>
      <dgm:spPr/>
      <dgm:t>
        <a:bodyPr/>
        <a:lstStyle/>
        <a:p>
          <a:endParaRPr lang="en-US"/>
        </a:p>
      </dgm:t>
    </dgm:pt>
    <dgm:pt modelId="{BE179707-8BE2-4479-84DD-711D57C234D4}" type="parTrans" cxnId="{AF21E972-A470-4DFF-B0BF-0D34A16CCEF6}">
      <dgm:prSet/>
      <dgm:spPr/>
      <dgm:t>
        <a:bodyPr/>
        <a:lstStyle/>
        <a:p>
          <a:endParaRPr lang="en-US"/>
        </a:p>
      </dgm:t>
    </dgm:pt>
    <dgm:pt modelId="{B6506546-D3BC-443E-9CBE-6D79C22BEE14}" type="pres">
      <dgm:prSet presAssocID="{6FEE2779-3BBF-4A37-9B20-203F533E9BF0}" presName="cycle" presStyleCnt="0">
        <dgm:presLayoutVars>
          <dgm:dir/>
          <dgm:resizeHandles val="exact"/>
        </dgm:presLayoutVars>
      </dgm:prSet>
      <dgm:spPr/>
    </dgm:pt>
    <dgm:pt modelId="{030B42B9-9DB0-4D30-94A8-4765EA9F85C4}" type="pres">
      <dgm:prSet presAssocID="{08017132-F515-49B0-BB66-B4E5510FB98B}" presName="node" presStyleLbl="node1" presStyleIdx="0" presStyleCnt="7">
        <dgm:presLayoutVars>
          <dgm:bulletEnabled val="1"/>
        </dgm:presLayoutVars>
      </dgm:prSet>
      <dgm:spPr/>
    </dgm:pt>
    <dgm:pt modelId="{71510689-1D20-4F01-A47E-BE87357F4FA1}" type="pres">
      <dgm:prSet presAssocID="{08017132-F515-49B0-BB66-B4E5510FB98B}" presName="spNode" presStyleCnt="0"/>
      <dgm:spPr/>
    </dgm:pt>
    <dgm:pt modelId="{B46AA591-C816-420C-838D-304F78851124}" type="pres">
      <dgm:prSet presAssocID="{6D89025F-7601-4C91-8115-9E847FBC955D}" presName="sibTrans" presStyleLbl="sibTrans1D1" presStyleIdx="0" presStyleCnt="7"/>
      <dgm:spPr/>
    </dgm:pt>
    <dgm:pt modelId="{14845D8D-3103-46C1-A839-DA3690D498E4}" type="pres">
      <dgm:prSet presAssocID="{2903FD51-9926-4856-88B8-B7213B9C197D}" presName="node" presStyleLbl="node1" presStyleIdx="1" presStyleCnt="7">
        <dgm:presLayoutVars>
          <dgm:bulletEnabled val="1"/>
        </dgm:presLayoutVars>
      </dgm:prSet>
      <dgm:spPr/>
    </dgm:pt>
    <dgm:pt modelId="{9B7B7857-CA35-41DC-AEC5-EF975F956A54}" type="pres">
      <dgm:prSet presAssocID="{2903FD51-9926-4856-88B8-B7213B9C197D}" presName="spNode" presStyleCnt="0"/>
      <dgm:spPr/>
    </dgm:pt>
    <dgm:pt modelId="{6A04B5FB-8E64-4D67-81F4-5793E52452C1}" type="pres">
      <dgm:prSet presAssocID="{FBE5E5B6-EB0E-41FF-8917-7AF39F665D49}" presName="sibTrans" presStyleLbl="sibTrans1D1" presStyleIdx="1" presStyleCnt="7"/>
      <dgm:spPr/>
    </dgm:pt>
    <dgm:pt modelId="{9A40D7CD-61DA-4403-AF24-ECFC245EF606}" type="pres">
      <dgm:prSet presAssocID="{F82B3C15-6217-4130-9906-547E05452C6E}" presName="node" presStyleLbl="node1" presStyleIdx="2" presStyleCnt="7">
        <dgm:presLayoutVars>
          <dgm:bulletEnabled val="1"/>
        </dgm:presLayoutVars>
      </dgm:prSet>
      <dgm:spPr/>
    </dgm:pt>
    <dgm:pt modelId="{B37A8233-B1F9-4567-A71E-590F5E8C74D7}" type="pres">
      <dgm:prSet presAssocID="{F82B3C15-6217-4130-9906-547E05452C6E}" presName="spNode" presStyleCnt="0"/>
      <dgm:spPr/>
    </dgm:pt>
    <dgm:pt modelId="{F973384B-1CA2-480B-909C-1C65844325B4}" type="pres">
      <dgm:prSet presAssocID="{B415FC3D-7566-4243-A2CD-2B3CEA856FF5}" presName="sibTrans" presStyleLbl="sibTrans1D1" presStyleIdx="2" presStyleCnt="7"/>
      <dgm:spPr/>
    </dgm:pt>
    <dgm:pt modelId="{92BDE8D2-1C6A-47ED-A547-8A9C3FD7615A}" type="pres">
      <dgm:prSet presAssocID="{BE5AF57A-9BE1-4248-A344-E09E310D5839}" presName="node" presStyleLbl="node1" presStyleIdx="3" presStyleCnt="7">
        <dgm:presLayoutVars>
          <dgm:bulletEnabled val="1"/>
        </dgm:presLayoutVars>
      </dgm:prSet>
      <dgm:spPr/>
    </dgm:pt>
    <dgm:pt modelId="{91CA8978-6D04-42F0-8C76-51BCD5E79DB7}" type="pres">
      <dgm:prSet presAssocID="{BE5AF57A-9BE1-4248-A344-E09E310D5839}" presName="spNode" presStyleCnt="0"/>
      <dgm:spPr/>
    </dgm:pt>
    <dgm:pt modelId="{48E2B337-B6F9-4208-905A-803EE3C0AC99}" type="pres">
      <dgm:prSet presAssocID="{4074427D-314A-4703-8C56-0003D04D2FB6}" presName="sibTrans" presStyleLbl="sibTrans1D1" presStyleIdx="3" presStyleCnt="7"/>
      <dgm:spPr/>
    </dgm:pt>
    <dgm:pt modelId="{C7218CB8-37B2-40C8-909D-58EB98EF64D1}" type="pres">
      <dgm:prSet presAssocID="{D3C93D5F-7F84-4B87-9C8F-DF0A82C4E843}" presName="node" presStyleLbl="node1" presStyleIdx="4" presStyleCnt="7">
        <dgm:presLayoutVars>
          <dgm:bulletEnabled val="1"/>
        </dgm:presLayoutVars>
      </dgm:prSet>
      <dgm:spPr/>
    </dgm:pt>
    <dgm:pt modelId="{14239A9A-AB00-4546-AA2E-9435266BE870}" type="pres">
      <dgm:prSet presAssocID="{D3C93D5F-7F84-4B87-9C8F-DF0A82C4E843}" presName="spNode" presStyleCnt="0"/>
      <dgm:spPr/>
    </dgm:pt>
    <dgm:pt modelId="{20833F18-838C-402F-89ED-6788578E823A}" type="pres">
      <dgm:prSet presAssocID="{7BEAA683-04E2-4D62-AC1B-38B04EC774DB}" presName="sibTrans" presStyleLbl="sibTrans1D1" presStyleIdx="4" presStyleCnt="7"/>
      <dgm:spPr/>
    </dgm:pt>
    <dgm:pt modelId="{DB40C61F-A9AF-4F71-B089-D7D1AE818944}" type="pres">
      <dgm:prSet presAssocID="{3AEF5033-2001-4D14-8542-EAAD3E550AEB}" presName="node" presStyleLbl="node1" presStyleIdx="5" presStyleCnt="7">
        <dgm:presLayoutVars>
          <dgm:bulletEnabled val="1"/>
        </dgm:presLayoutVars>
      </dgm:prSet>
      <dgm:spPr/>
    </dgm:pt>
    <dgm:pt modelId="{2A4884F6-CF8D-41FD-9F28-112AFEAD2264}" type="pres">
      <dgm:prSet presAssocID="{3AEF5033-2001-4D14-8542-EAAD3E550AEB}" presName="spNode" presStyleCnt="0"/>
      <dgm:spPr/>
    </dgm:pt>
    <dgm:pt modelId="{863C2A4E-1F89-4258-A01C-A9295EC86712}" type="pres">
      <dgm:prSet presAssocID="{2177132A-CC30-411E-853F-88EB28076285}" presName="sibTrans" presStyleLbl="sibTrans1D1" presStyleIdx="5" presStyleCnt="7"/>
      <dgm:spPr/>
    </dgm:pt>
    <dgm:pt modelId="{EF16DB2E-9F7A-441F-9F5B-C08FEA47728B}" type="pres">
      <dgm:prSet presAssocID="{42349BA9-C9CF-45DE-930C-6A212D69D669}" presName="node" presStyleLbl="node1" presStyleIdx="6" presStyleCnt="7">
        <dgm:presLayoutVars>
          <dgm:bulletEnabled val="1"/>
        </dgm:presLayoutVars>
      </dgm:prSet>
      <dgm:spPr/>
    </dgm:pt>
    <dgm:pt modelId="{C3E2DFAE-7744-40A9-9011-629B331FA6E7}" type="pres">
      <dgm:prSet presAssocID="{42349BA9-C9CF-45DE-930C-6A212D69D669}" presName="spNode" presStyleCnt="0"/>
      <dgm:spPr/>
    </dgm:pt>
    <dgm:pt modelId="{56D59869-0B48-4B47-A2E7-8945008E39A8}" type="pres">
      <dgm:prSet presAssocID="{9399EDA3-D1FA-4C8A-A2C9-A7CF2C9C849C}" presName="sibTrans" presStyleLbl="sibTrans1D1" presStyleIdx="6" presStyleCnt="7"/>
      <dgm:spPr/>
    </dgm:pt>
  </dgm:ptLst>
  <dgm:cxnLst>
    <dgm:cxn modelId="{F0B42109-EBD5-4C2F-9112-EA7BA64E823D}" type="presOf" srcId="{7BEAA683-04E2-4D62-AC1B-38B04EC774DB}" destId="{20833F18-838C-402F-89ED-6788578E823A}" srcOrd="0" destOrd="0" presId="urn:microsoft.com/office/officeart/2005/8/layout/cycle5"/>
    <dgm:cxn modelId="{4A7BC01A-2CD9-407D-940D-F35DFD082647}" type="presOf" srcId="{08017132-F515-49B0-BB66-B4E5510FB98B}" destId="{030B42B9-9DB0-4D30-94A8-4765EA9F85C4}" srcOrd="0" destOrd="0" presId="urn:microsoft.com/office/officeart/2005/8/layout/cycle5"/>
    <dgm:cxn modelId="{2F24931B-98C6-4EDC-B185-314E8F98DF51}" type="presOf" srcId="{6FEE2779-3BBF-4A37-9B20-203F533E9BF0}" destId="{B6506546-D3BC-443E-9CBE-6D79C22BEE14}" srcOrd="0" destOrd="0" presId="urn:microsoft.com/office/officeart/2005/8/layout/cycle5"/>
    <dgm:cxn modelId="{D6884829-C5B6-4876-9567-B50CD55AE812}" srcId="{6FEE2779-3BBF-4A37-9B20-203F533E9BF0}" destId="{3AEF5033-2001-4D14-8542-EAAD3E550AEB}" srcOrd="5" destOrd="0" parTransId="{EDFF7895-52D0-4707-B28F-AFAB398E15B1}" sibTransId="{2177132A-CC30-411E-853F-88EB28076285}"/>
    <dgm:cxn modelId="{2E46012C-7168-4E4E-93CD-3BC9C7E2EEDF}" type="presOf" srcId="{D3C93D5F-7F84-4B87-9C8F-DF0A82C4E843}" destId="{C7218CB8-37B2-40C8-909D-58EB98EF64D1}" srcOrd="0" destOrd="0" presId="urn:microsoft.com/office/officeart/2005/8/layout/cycle5"/>
    <dgm:cxn modelId="{32688C46-9933-4375-865B-80D434CA80DF}" type="presOf" srcId="{B415FC3D-7566-4243-A2CD-2B3CEA856FF5}" destId="{F973384B-1CA2-480B-909C-1C65844325B4}" srcOrd="0" destOrd="0" presId="urn:microsoft.com/office/officeart/2005/8/layout/cycle5"/>
    <dgm:cxn modelId="{31C2E64A-175B-42DD-AE63-691B55C97F7E}" srcId="{6FEE2779-3BBF-4A37-9B20-203F533E9BF0}" destId="{F82B3C15-6217-4130-9906-547E05452C6E}" srcOrd="2" destOrd="0" parTransId="{1DAD42F9-748E-4AB8-95A5-BB5B313F4023}" sibTransId="{B415FC3D-7566-4243-A2CD-2B3CEA856FF5}"/>
    <dgm:cxn modelId="{5F315070-2B9E-4D1E-81D3-BE57626FFE45}" srcId="{6FEE2779-3BBF-4A37-9B20-203F533E9BF0}" destId="{42349BA9-C9CF-45DE-930C-6A212D69D669}" srcOrd="6" destOrd="0" parTransId="{8059AA9D-C889-4942-82E6-EA073617A65F}" sibTransId="{9399EDA3-D1FA-4C8A-A2C9-A7CF2C9C849C}"/>
    <dgm:cxn modelId="{83021F51-EC50-4108-8A82-0D743F37F57A}" srcId="{6FEE2779-3BBF-4A37-9B20-203F533E9BF0}" destId="{BE5AF57A-9BE1-4248-A344-E09E310D5839}" srcOrd="3" destOrd="0" parTransId="{00CE9CB1-DEDD-4C78-A076-4DF433219CF6}" sibTransId="{4074427D-314A-4703-8C56-0003D04D2FB6}"/>
    <dgm:cxn modelId="{AF21E972-A470-4DFF-B0BF-0D34A16CCEF6}" srcId="{6FEE2779-3BBF-4A37-9B20-203F533E9BF0}" destId="{D3C93D5F-7F84-4B87-9C8F-DF0A82C4E843}" srcOrd="4" destOrd="0" parTransId="{BE179707-8BE2-4479-84DD-711D57C234D4}" sibTransId="{7BEAA683-04E2-4D62-AC1B-38B04EC774DB}"/>
    <dgm:cxn modelId="{B464AB80-6349-47A8-B5F3-7E4D28EA4072}" type="presOf" srcId="{9399EDA3-D1FA-4C8A-A2C9-A7CF2C9C849C}" destId="{56D59869-0B48-4B47-A2E7-8945008E39A8}" srcOrd="0" destOrd="0" presId="urn:microsoft.com/office/officeart/2005/8/layout/cycle5"/>
    <dgm:cxn modelId="{467B4A85-11B1-4B7F-B44F-DF325F9733C0}" srcId="{6FEE2779-3BBF-4A37-9B20-203F533E9BF0}" destId="{2903FD51-9926-4856-88B8-B7213B9C197D}" srcOrd="1" destOrd="0" parTransId="{9EF2184C-DA0F-4BA0-A3F2-15E6C80193D3}" sibTransId="{FBE5E5B6-EB0E-41FF-8917-7AF39F665D49}"/>
    <dgm:cxn modelId="{B4287192-7F71-46FE-AD69-F897514BF364}" type="presOf" srcId="{2903FD51-9926-4856-88B8-B7213B9C197D}" destId="{14845D8D-3103-46C1-A839-DA3690D498E4}" srcOrd="0" destOrd="0" presId="urn:microsoft.com/office/officeart/2005/8/layout/cycle5"/>
    <dgm:cxn modelId="{4C6409A7-FB09-49F6-A5DD-47310F2BD75A}" type="presOf" srcId="{42349BA9-C9CF-45DE-930C-6A212D69D669}" destId="{EF16DB2E-9F7A-441F-9F5B-C08FEA47728B}" srcOrd="0" destOrd="0" presId="urn:microsoft.com/office/officeart/2005/8/layout/cycle5"/>
    <dgm:cxn modelId="{F9C05DAB-79EC-43E4-837C-5B104DDF4E37}" type="presOf" srcId="{3AEF5033-2001-4D14-8542-EAAD3E550AEB}" destId="{DB40C61F-A9AF-4F71-B089-D7D1AE818944}" srcOrd="0" destOrd="0" presId="urn:microsoft.com/office/officeart/2005/8/layout/cycle5"/>
    <dgm:cxn modelId="{C068B9AE-8790-4DB7-BA27-D32892045B6C}" srcId="{6FEE2779-3BBF-4A37-9B20-203F533E9BF0}" destId="{08017132-F515-49B0-BB66-B4E5510FB98B}" srcOrd="0" destOrd="0" parTransId="{A14145D6-AA72-4E22-B890-9339941E126E}" sibTransId="{6D89025F-7601-4C91-8115-9E847FBC955D}"/>
    <dgm:cxn modelId="{0F6C88C2-FA06-4872-A63C-EB0D39380C1F}" type="presOf" srcId="{BE5AF57A-9BE1-4248-A344-E09E310D5839}" destId="{92BDE8D2-1C6A-47ED-A547-8A9C3FD7615A}" srcOrd="0" destOrd="0" presId="urn:microsoft.com/office/officeart/2005/8/layout/cycle5"/>
    <dgm:cxn modelId="{48C68BCA-188E-4ABE-9052-D9650BA2216A}" type="presOf" srcId="{2177132A-CC30-411E-853F-88EB28076285}" destId="{863C2A4E-1F89-4258-A01C-A9295EC86712}" srcOrd="0" destOrd="0" presId="urn:microsoft.com/office/officeart/2005/8/layout/cycle5"/>
    <dgm:cxn modelId="{0EE976CB-F9B0-4769-A7FF-68333EA0F34D}" type="presOf" srcId="{F82B3C15-6217-4130-9906-547E05452C6E}" destId="{9A40D7CD-61DA-4403-AF24-ECFC245EF606}" srcOrd="0" destOrd="0" presId="urn:microsoft.com/office/officeart/2005/8/layout/cycle5"/>
    <dgm:cxn modelId="{B3A3A4D9-4E1F-416D-A6FF-27ED09828E69}" type="presOf" srcId="{FBE5E5B6-EB0E-41FF-8917-7AF39F665D49}" destId="{6A04B5FB-8E64-4D67-81F4-5793E52452C1}" srcOrd="0" destOrd="0" presId="urn:microsoft.com/office/officeart/2005/8/layout/cycle5"/>
    <dgm:cxn modelId="{9311E3E7-0D1F-4416-970C-3B6347D24853}" type="presOf" srcId="{4074427D-314A-4703-8C56-0003D04D2FB6}" destId="{48E2B337-B6F9-4208-905A-803EE3C0AC99}" srcOrd="0" destOrd="0" presId="urn:microsoft.com/office/officeart/2005/8/layout/cycle5"/>
    <dgm:cxn modelId="{4DC6CCF2-4A23-492A-8063-8BE8ED904FBC}" type="presOf" srcId="{6D89025F-7601-4C91-8115-9E847FBC955D}" destId="{B46AA591-C816-420C-838D-304F78851124}" srcOrd="0" destOrd="0" presId="urn:microsoft.com/office/officeart/2005/8/layout/cycle5"/>
    <dgm:cxn modelId="{B581DBDD-9DD3-431D-83B5-0CB8EC159266}" type="presParOf" srcId="{B6506546-D3BC-443E-9CBE-6D79C22BEE14}" destId="{030B42B9-9DB0-4D30-94A8-4765EA9F85C4}" srcOrd="0" destOrd="0" presId="urn:microsoft.com/office/officeart/2005/8/layout/cycle5"/>
    <dgm:cxn modelId="{E0A567FD-663B-468B-A38D-963A01B4F59C}" type="presParOf" srcId="{B6506546-D3BC-443E-9CBE-6D79C22BEE14}" destId="{71510689-1D20-4F01-A47E-BE87357F4FA1}" srcOrd="1" destOrd="0" presId="urn:microsoft.com/office/officeart/2005/8/layout/cycle5"/>
    <dgm:cxn modelId="{EDB2ED10-2F55-466F-8D78-1E8330BCE4DE}" type="presParOf" srcId="{B6506546-D3BC-443E-9CBE-6D79C22BEE14}" destId="{B46AA591-C816-420C-838D-304F78851124}" srcOrd="2" destOrd="0" presId="urn:microsoft.com/office/officeart/2005/8/layout/cycle5"/>
    <dgm:cxn modelId="{3C42B807-A2C7-4108-9B95-BA3CDD29938A}" type="presParOf" srcId="{B6506546-D3BC-443E-9CBE-6D79C22BEE14}" destId="{14845D8D-3103-46C1-A839-DA3690D498E4}" srcOrd="3" destOrd="0" presId="urn:microsoft.com/office/officeart/2005/8/layout/cycle5"/>
    <dgm:cxn modelId="{13824BFB-481B-4A0B-8599-BEF52892D5DB}" type="presParOf" srcId="{B6506546-D3BC-443E-9CBE-6D79C22BEE14}" destId="{9B7B7857-CA35-41DC-AEC5-EF975F956A54}" srcOrd="4" destOrd="0" presId="urn:microsoft.com/office/officeart/2005/8/layout/cycle5"/>
    <dgm:cxn modelId="{EC3A96D5-C136-4857-8331-DC31EC438CBA}" type="presParOf" srcId="{B6506546-D3BC-443E-9CBE-6D79C22BEE14}" destId="{6A04B5FB-8E64-4D67-81F4-5793E52452C1}" srcOrd="5" destOrd="0" presId="urn:microsoft.com/office/officeart/2005/8/layout/cycle5"/>
    <dgm:cxn modelId="{983418EB-2FEC-4A28-9292-01BCFFDC7F05}" type="presParOf" srcId="{B6506546-D3BC-443E-9CBE-6D79C22BEE14}" destId="{9A40D7CD-61DA-4403-AF24-ECFC245EF606}" srcOrd="6" destOrd="0" presId="urn:microsoft.com/office/officeart/2005/8/layout/cycle5"/>
    <dgm:cxn modelId="{02E98FDD-FE7A-44FC-AFB2-9FF8214A0973}" type="presParOf" srcId="{B6506546-D3BC-443E-9CBE-6D79C22BEE14}" destId="{B37A8233-B1F9-4567-A71E-590F5E8C74D7}" srcOrd="7" destOrd="0" presId="urn:microsoft.com/office/officeart/2005/8/layout/cycle5"/>
    <dgm:cxn modelId="{A545871A-97C7-440A-B869-0DE20EA5B174}" type="presParOf" srcId="{B6506546-D3BC-443E-9CBE-6D79C22BEE14}" destId="{F973384B-1CA2-480B-909C-1C65844325B4}" srcOrd="8" destOrd="0" presId="urn:microsoft.com/office/officeart/2005/8/layout/cycle5"/>
    <dgm:cxn modelId="{B6023B94-4F51-4DD4-B2F5-E5B04E54E574}" type="presParOf" srcId="{B6506546-D3BC-443E-9CBE-6D79C22BEE14}" destId="{92BDE8D2-1C6A-47ED-A547-8A9C3FD7615A}" srcOrd="9" destOrd="0" presId="urn:microsoft.com/office/officeart/2005/8/layout/cycle5"/>
    <dgm:cxn modelId="{C2C462AE-35D9-42B0-8345-25E62D81F809}" type="presParOf" srcId="{B6506546-D3BC-443E-9CBE-6D79C22BEE14}" destId="{91CA8978-6D04-42F0-8C76-51BCD5E79DB7}" srcOrd="10" destOrd="0" presId="urn:microsoft.com/office/officeart/2005/8/layout/cycle5"/>
    <dgm:cxn modelId="{79BA9CEE-3FA4-4DDC-9E96-877C1495D5A2}" type="presParOf" srcId="{B6506546-D3BC-443E-9CBE-6D79C22BEE14}" destId="{48E2B337-B6F9-4208-905A-803EE3C0AC99}" srcOrd="11" destOrd="0" presId="urn:microsoft.com/office/officeart/2005/8/layout/cycle5"/>
    <dgm:cxn modelId="{28A49F2B-EDF0-4887-B077-1B9A20FB39C6}" type="presParOf" srcId="{B6506546-D3BC-443E-9CBE-6D79C22BEE14}" destId="{C7218CB8-37B2-40C8-909D-58EB98EF64D1}" srcOrd="12" destOrd="0" presId="urn:microsoft.com/office/officeart/2005/8/layout/cycle5"/>
    <dgm:cxn modelId="{7C8EBA88-2871-4614-969E-4D1C210F2781}" type="presParOf" srcId="{B6506546-D3BC-443E-9CBE-6D79C22BEE14}" destId="{14239A9A-AB00-4546-AA2E-9435266BE870}" srcOrd="13" destOrd="0" presId="urn:microsoft.com/office/officeart/2005/8/layout/cycle5"/>
    <dgm:cxn modelId="{0396C9E5-BA8C-4419-94C6-3115213A0450}" type="presParOf" srcId="{B6506546-D3BC-443E-9CBE-6D79C22BEE14}" destId="{20833F18-838C-402F-89ED-6788578E823A}" srcOrd="14" destOrd="0" presId="urn:microsoft.com/office/officeart/2005/8/layout/cycle5"/>
    <dgm:cxn modelId="{CD19D6D0-9EBA-4FD4-A8BD-AE37BF23A3AA}" type="presParOf" srcId="{B6506546-D3BC-443E-9CBE-6D79C22BEE14}" destId="{DB40C61F-A9AF-4F71-B089-D7D1AE818944}" srcOrd="15" destOrd="0" presId="urn:microsoft.com/office/officeart/2005/8/layout/cycle5"/>
    <dgm:cxn modelId="{8A0C201B-6267-4188-AD7F-6E6C5A4670D0}" type="presParOf" srcId="{B6506546-D3BC-443E-9CBE-6D79C22BEE14}" destId="{2A4884F6-CF8D-41FD-9F28-112AFEAD2264}" srcOrd="16" destOrd="0" presId="urn:microsoft.com/office/officeart/2005/8/layout/cycle5"/>
    <dgm:cxn modelId="{FBC7C366-0793-4BA1-99DC-5F44A325F9C0}" type="presParOf" srcId="{B6506546-D3BC-443E-9CBE-6D79C22BEE14}" destId="{863C2A4E-1F89-4258-A01C-A9295EC86712}" srcOrd="17" destOrd="0" presId="urn:microsoft.com/office/officeart/2005/8/layout/cycle5"/>
    <dgm:cxn modelId="{DA7C1354-CE4E-4A63-9F08-1E655B727C55}" type="presParOf" srcId="{B6506546-D3BC-443E-9CBE-6D79C22BEE14}" destId="{EF16DB2E-9F7A-441F-9F5B-C08FEA47728B}" srcOrd="18" destOrd="0" presId="urn:microsoft.com/office/officeart/2005/8/layout/cycle5"/>
    <dgm:cxn modelId="{EADCDB77-0EA5-4D8E-9478-FBBE4A07BBAB}" type="presParOf" srcId="{B6506546-D3BC-443E-9CBE-6D79C22BEE14}" destId="{C3E2DFAE-7744-40A9-9011-629B331FA6E7}" srcOrd="19" destOrd="0" presId="urn:microsoft.com/office/officeart/2005/8/layout/cycle5"/>
    <dgm:cxn modelId="{4441129B-5F7E-471C-973A-037B5D573931}" type="presParOf" srcId="{B6506546-D3BC-443E-9CBE-6D79C22BEE14}" destId="{56D59869-0B48-4B47-A2E7-8945008E39A8}" srcOrd="20"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B42B9-9DB0-4D30-94A8-4765EA9F85C4}">
      <dsp:nvSpPr>
        <dsp:cNvPr id="0" name=""/>
        <dsp:cNvSpPr/>
      </dsp:nvSpPr>
      <dsp:spPr>
        <a:xfrm>
          <a:off x="5274468" y="777"/>
          <a:ext cx="1643062" cy="1067990"/>
        </a:xfrm>
        <a:prstGeom prst="roundRect">
          <a:avLst/>
        </a:prstGeom>
        <a:solidFill>
          <a:srgbClr val="FF99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 Leverage Platform Strengths for Display Ads</a:t>
          </a:r>
        </a:p>
      </dsp:txBody>
      <dsp:txXfrm>
        <a:off x="5326603" y="52912"/>
        <a:ext cx="1538792" cy="963720"/>
      </dsp:txXfrm>
    </dsp:sp>
    <dsp:sp modelId="{B46AA591-C816-420C-838D-304F78851124}">
      <dsp:nvSpPr>
        <dsp:cNvPr id="0" name=""/>
        <dsp:cNvSpPr/>
      </dsp:nvSpPr>
      <dsp:spPr>
        <a:xfrm>
          <a:off x="3050997" y="534772"/>
          <a:ext cx="6090004" cy="6090004"/>
        </a:xfrm>
        <a:custGeom>
          <a:avLst/>
          <a:gdLst/>
          <a:ahLst/>
          <a:cxnLst/>
          <a:rect l="0" t="0" r="0" b="0"/>
          <a:pathLst>
            <a:path>
              <a:moveTo>
                <a:pt x="4081104" y="181694"/>
              </a:moveTo>
              <a:arcTo wR="3045002" hR="3045002" stAng="17393575" swAng="770710"/>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4845D8D-3103-46C1-A839-DA3690D498E4}">
      <dsp:nvSpPr>
        <dsp:cNvPr id="0" name=""/>
        <dsp:cNvSpPr/>
      </dsp:nvSpPr>
      <dsp:spPr>
        <a:xfrm>
          <a:off x="7655147" y="1147251"/>
          <a:ext cx="1643062" cy="1067990"/>
        </a:xfrm>
        <a:prstGeom prst="roundRect">
          <a:avLst/>
        </a:prstGeom>
        <a:solidFill>
          <a:srgbClr val="FF99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 Optimize Social Media Campaigns by Platform</a:t>
          </a:r>
        </a:p>
      </dsp:txBody>
      <dsp:txXfrm>
        <a:off x="7707282" y="1199386"/>
        <a:ext cx="1538792" cy="963720"/>
      </dsp:txXfrm>
    </dsp:sp>
    <dsp:sp modelId="{6A04B5FB-8E64-4D67-81F4-5793E52452C1}">
      <dsp:nvSpPr>
        <dsp:cNvPr id="0" name=""/>
        <dsp:cNvSpPr/>
      </dsp:nvSpPr>
      <dsp:spPr>
        <a:xfrm>
          <a:off x="3050997" y="534772"/>
          <a:ext cx="6090004" cy="6090004"/>
        </a:xfrm>
        <a:custGeom>
          <a:avLst/>
          <a:gdLst/>
          <a:ahLst/>
          <a:cxnLst/>
          <a:rect l="0" t="0" r="0" b="0"/>
          <a:pathLst>
            <a:path>
              <a:moveTo>
                <a:pt x="5891134" y="1962613"/>
              </a:moveTo>
              <a:arcTo wR="3045002" hR="3045002" stAng="20350687" swAng="1063391"/>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A40D7CD-61DA-4403-AF24-ECFC245EF606}">
      <dsp:nvSpPr>
        <dsp:cNvPr id="0" name=""/>
        <dsp:cNvSpPr/>
      </dsp:nvSpPr>
      <dsp:spPr>
        <a:xfrm>
          <a:off x="8243126" y="3723356"/>
          <a:ext cx="1643062" cy="1067990"/>
        </a:xfrm>
        <a:prstGeom prst="roundRect">
          <a:avLst/>
        </a:prstGeom>
        <a:solidFill>
          <a:srgbClr val="FF99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 Ad Placement Recommendations Based on Audience Behavior</a:t>
          </a:r>
        </a:p>
      </dsp:txBody>
      <dsp:txXfrm>
        <a:off x="8295261" y="3775491"/>
        <a:ext cx="1538792" cy="963720"/>
      </dsp:txXfrm>
    </dsp:sp>
    <dsp:sp modelId="{F973384B-1CA2-480B-909C-1C65844325B4}">
      <dsp:nvSpPr>
        <dsp:cNvPr id="0" name=""/>
        <dsp:cNvSpPr/>
      </dsp:nvSpPr>
      <dsp:spPr>
        <a:xfrm>
          <a:off x="3050997" y="534772"/>
          <a:ext cx="6090004" cy="6090004"/>
        </a:xfrm>
        <a:custGeom>
          <a:avLst/>
          <a:gdLst/>
          <a:ahLst/>
          <a:cxnLst/>
          <a:rect l="0" t="0" r="0" b="0"/>
          <a:pathLst>
            <a:path>
              <a:moveTo>
                <a:pt x="5732838" y="4475935"/>
              </a:moveTo>
              <a:arcTo wR="3045002" hR="3045002" stAng="1681780" swAng="834348"/>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2BDE8D2-1C6A-47ED-A547-8A9C3FD7615A}">
      <dsp:nvSpPr>
        <dsp:cNvPr id="0" name=""/>
        <dsp:cNvSpPr/>
      </dsp:nvSpPr>
      <dsp:spPr>
        <a:xfrm>
          <a:off x="6595645" y="5789231"/>
          <a:ext cx="1643062" cy="1067990"/>
        </a:xfrm>
        <a:prstGeom prst="roundRect">
          <a:avLst/>
        </a:prstGeom>
        <a:solidFill>
          <a:srgbClr val="FF99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Tailor Content for Email Campaigns</a:t>
          </a:r>
        </a:p>
      </dsp:txBody>
      <dsp:txXfrm>
        <a:off x="6647780" y="5841366"/>
        <a:ext cx="1538792" cy="963720"/>
      </dsp:txXfrm>
    </dsp:sp>
    <dsp:sp modelId="{48E2B337-B6F9-4208-905A-803EE3C0AC99}">
      <dsp:nvSpPr>
        <dsp:cNvPr id="0" name=""/>
        <dsp:cNvSpPr/>
      </dsp:nvSpPr>
      <dsp:spPr>
        <a:xfrm>
          <a:off x="3050997" y="534772"/>
          <a:ext cx="6090004" cy="6090004"/>
        </a:xfrm>
        <a:custGeom>
          <a:avLst/>
          <a:gdLst/>
          <a:ahLst/>
          <a:cxnLst/>
          <a:rect l="0" t="0" r="0" b="0"/>
          <a:pathLst>
            <a:path>
              <a:moveTo>
                <a:pt x="3346563" y="6075034"/>
              </a:moveTo>
              <a:arcTo wR="3045002" hR="3045002" stAng="5058984" swAng="682033"/>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7218CB8-37B2-40C8-909D-58EB98EF64D1}">
      <dsp:nvSpPr>
        <dsp:cNvPr id="0" name=""/>
        <dsp:cNvSpPr/>
      </dsp:nvSpPr>
      <dsp:spPr>
        <a:xfrm>
          <a:off x="3953291" y="5789231"/>
          <a:ext cx="1643062" cy="1067990"/>
        </a:xfrm>
        <a:prstGeom prst="roundRect">
          <a:avLst/>
        </a:prstGeom>
        <a:solidFill>
          <a:srgbClr val="FF9900"/>
        </a:solidFill>
        <a:ln w="1905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Use Segmented Strategies for Higher Conversion Rates</a:t>
          </a:r>
        </a:p>
      </dsp:txBody>
      <dsp:txXfrm>
        <a:off x="4005426" y="5841366"/>
        <a:ext cx="1538792" cy="963720"/>
      </dsp:txXfrm>
    </dsp:sp>
    <dsp:sp modelId="{20833F18-838C-402F-89ED-6788578E823A}">
      <dsp:nvSpPr>
        <dsp:cNvPr id="0" name=""/>
        <dsp:cNvSpPr/>
      </dsp:nvSpPr>
      <dsp:spPr>
        <a:xfrm>
          <a:off x="3050997" y="534772"/>
          <a:ext cx="6090004" cy="6090004"/>
        </a:xfrm>
        <a:custGeom>
          <a:avLst/>
          <a:gdLst/>
          <a:ahLst/>
          <a:cxnLst/>
          <a:rect l="0" t="0" r="0" b="0"/>
          <a:pathLst>
            <a:path>
              <a:moveTo>
                <a:pt x="779831" y="5079956"/>
              </a:moveTo>
              <a:arcTo wR="3045002" hR="3045002" stAng="8283872" swAng="834348"/>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B40C61F-A9AF-4F71-B089-D7D1AE818944}">
      <dsp:nvSpPr>
        <dsp:cNvPr id="0" name=""/>
        <dsp:cNvSpPr/>
      </dsp:nvSpPr>
      <dsp:spPr>
        <a:xfrm>
          <a:off x="2305811" y="3723356"/>
          <a:ext cx="1643062" cy="1067990"/>
        </a:xfrm>
        <a:prstGeom prst="roundRect">
          <a:avLst/>
        </a:prstGeom>
        <a:solidFill>
          <a:srgbClr val="FF9900"/>
        </a:solidFill>
        <a:ln w="1905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Experiment with Cross-Platform Campaigns</a:t>
          </a:r>
        </a:p>
      </dsp:txBody>
      <dsp:txXfrm>
        <a:off x="2357946" y="3775491"/>
        <a:ext cx="1538792" cy="963720"/>
      </dsp:txXfrm>
    </dsp:sp>
    <dsp:sp modelId="{863C2A4E-1F89-4258-A01C-A9295EC86712}">
      <dsp:nvSpPr>
        <dsp:cNvPr id="0" name=""/>
        <dsp:cNvSpPr/>
      </dsp:nvSpPr>
      <dsp:spPr>
        <a:xfrm>
          <a:off x="3050997" y="534772"/>
          <a:ext cx="6090004" cy="6090004"/>
        </a:xfrm>
        <a:custGeom>
          <a:avLst/>
          <a:gdLst/>
          <a:ahLst/>
          <a:cxnLst/>
          <a:rect l="0" t="0" r="0" b="0"/>
          <a:pathLst>
            <a:path>
              <a:moveTo>
                <a:pt x="4452" y="2880401"/>
              </a:moveTo>
              <a:arcTo wR="3045002" hR="3045002" stAng="10985922" swAng="1063391"/>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16DB2E-9F7A-441F-9F5B-C08FEA47728B}">
      <dsp:nvSpPr>
        <dsp:cNvPr id="0" name=""/>
        <dsp:cNvSpPr/>
      </dsp:nvSpPr>
      <dsp:spPr>
        <a:xfrm>
          <a:off x="2893790" y="1147251"/>
          <a:ext cx="1643062" cy="1067990"/>
        </a:xfrm>
        <a:prstGeom prst="roundRect">
          <a:avLst/>
        </a:prstGeom>
        <a:solidFill>
          <a:srgbClr val="FF9900"/>
        </a:solidFill>
        <a:ln w="1905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Test and Refine Content Types Regularly</a:t>
          </a:r>
        </a:p>
      </dsp:txBody>
      <dsp:txXfrm>
        <a:off x="2945925" y="1199386"/>
        <a:ext cx="1538792" cy="963720"/>
      </dsp:txXfrm>
    </dsp:sp>
    <dsp:sp modelId="{56D59869-0B48-4B47-A2E7-8945008E39A8}">
      <dsp:nvSpPr>
        <dsp:cNvPr id="0" name=""/>
        <dsp:cNvSpPr/>
      </dsp:nvSpPr>
      <dsp:spPr>
        <a:xfrm>
          <a:off x="3050997" y="534772"/>
          <a:ext cx="6090004" cy="6090004"/>
        </a:xfrm>
        <a:custGeom>
          <a:avLst/>
          <a:gdLst/>
          <a:ahLst/>
          <a:cxnLst/>
          <a:rect l="0" t="0" r="0" b="0"/>
          <a:pathLst>
            <a:path>
              <a:moveTo>
                <a:pt x="1398265" y="483694"/>
              </a:moveTo>
              <a:arcTo wR="3045002" hR="3045002" stAng="14235714" swAng="770710"/>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E2DBC-E5E3-4F06-A721-BFDF93FB2F37}" type="datetimeFigureOut">
              <a:rPr lang="en-IN" smtClean="0"/>
              <a:t>04-12-2024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3E511-CFD6-4C45-B6B1-D9401B49266F}" type="slidenum">
              <a:rPr lang="en-IN" smtClean="0"/>
              <a:t>‹#›</a:t>
            </a:fld>
            <a:endParaRPr lang="en-IN"/>
          </a:p>
        </p:txBody>
      </p:sp>
    </p:spTree>
    <p:extLst>
      <p:ext uri="{BB962C8B-B14F-4D97-AF65-F5344CB8AC3E}">
        <p14:creationId xmlns:p14="http://schemas.microsoft.com/office/powerpoint/2010/main" val="692467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marL="0" marR="0" lvl="0" indent="0" algn="r" defTabSz="4572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a:pPr>
            <a:fld id="{05F8E835-67BF-45B2-9AF6-6C0AD05E08FF}"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Tree>
    <p:extLst>
      <p:ext uri="{BB962C8B-B14F-4D97-AF65-F5344CB8AC3E}">
        <p14:creationId xmlns:p14="http://schemas.microsoft.com/office/powerpoint/2010/main" val="328742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A3AD-383C-991F-856D-8445C0D8F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BA3D3B-7CFD-E263-3B3C-7424CDE9BD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67AC6E-B361-D44A-960D-6DE19790FB98}"/>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1AC0BE49-D7F7-EB7A-297A-8D04197913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A432EF-88E3-3F8E-751D-6FEA7C311009}"/>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356868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56E1-05CD-B533-FD4D-5EFFE6B23E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99BF3A-812D-5BE0-2E4F-21BC85B4CE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A6222D-CF3F-B002-8E0F-5F816CB6A105}"/>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1456E551-EA3D-CD5B-F007-668AFE4A82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651E34-1C8F-62E1-6442-851A60D78D3F}"/>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2360501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8E1495-A631-8312-4B9F-5046E41AB8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167386-6691-CF01-46F6-37CCEF1687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DBC19-20E5-D192-0450-830C767CF55F}"/>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416030B1-DF34-EC56-2A81-9275C03D52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AC0A5C-0263-DE2D-5493-B31300F23BB6}"/>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860733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85204" y="34773"/>
            <a:ext cx="6821592" cy="899511"/>
          </a:xfrm>
          <a:prstGeom prst="rect">
            <a:avLst/>
          </a:prstGeom>
        </p:spPr>
        <p:txBody>
          <a:bodyPr wrap="square" lIns="0" tIns="0" rIns="0" bIns="0">
            <a:spAutoFit/>
          </a:bodyPr>
          <a:lstStyle>
            <a:lvl1pPr>
              <a:defRPr sz="5791" b="1" i="0">
                <a:solidFill>
                  <a:srgbClr val="F170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46963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81069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685204" y="34773"/>
            <a:ext cx="6821592" cy="891141"/>
          </a:xfrm>
        </p:spPr>
        <p:txBody>
          <a:bodyPr lIns="0" tIns="0" rIns="0" bIns="0"/>
          <a:lstStyle>
            <a:lvl1pPr>
              <a:defRPr sz="5791" b="1" i="0">
                <a:solidFill>
                  <a:srgbClr val="F17000"/>
                </a:solidFill>
                <a:latin typeface="Times New Roman"/>
                <a:cs typeface="Times New Roman"/>
              </a:defRPr>
            </a:lvl1pPr>
          </a:lstStyle>
          <a:p>
            <a:endParaRPr/>
          </a:p>
        </p:txBody>
      </p:sp>
      <p:sp>
        <p:nvSpPr>
          <p:cNvPr id="3" name="Holder 3"/>
          <p:cNvSpPr>
            <a:spLocks noGrp="1"/>
          </p:cNvSpPr>
          <p:nvPr>
            <p:ph type="body" idx="1"/>
          </p:nvPr>
        </p:nvSpPr>
        <p:spPr>
          <a:xfrm>
            <a:off x="1392221" y="1895032"/>
            <a:ext cx="9407557" cy="891141"/>
          </a:xfrm>
        </p:spPr>
        <p:txBody>
          <a:bodyPr lIns="0" tIns="0" rIns="0" bIns="0"/>
          <a:lstStyle>
            <a:lvl1pPr>
              <a:defRPr sz="5791" b="1" i="0">
                <a:solidFill>
                  <a:srgbClr val="F17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98191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685204" y="34773"/>
            <a:ext cx="6821592" cy="891141"/>
          </a:xfrm>
        </p:spPr>
        <p:txBody>
          <a:bodyPr lIns="0" tIns="0" rIns="0" bIns="0"/>
          <a:lstStyle>
            <a:lvl1pPr>
              <a:defRPr sz="5791" b="1" i="0">
                <a:solidFill>
                  <a:srgbClr val="F17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146963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46963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17921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685204" y="34773"/>
            <a:ext cx="6821592" cy="891141"/>
          </a:xfrm>
        </p:spPr>
        <p:txBody>
          <a:bodyPr lIns="0" tIns="0" rIns="0" bIns="0"/>
          <a:lstStyle>
            <a:lvl1pPr>
              <a:defRPr sz="5791" b="1" i="0">
                <a:solidFill>
                  <a:srgbClr val="F17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17120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64313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6F1D-EC85-129D-0EBA-F7C1243404D5}"/>
              </a:ext>
            </a:extLst>
          </p:cNvPr>
          <p:cNvSpPr>
            <a:spLocks noGrp="1"/>
          </p:cNvSpPr>
          <p:nvPr>
            <p:ph type="ctrTitle"/>
          </p:nvPr>
        </p:nvSpPr>
        <p:spPr>
          <a:xfrm>
            <a:off x="1524000" y="1122363"/>
            <a:ext cx="9144000" cy="2387600"/>
          </a:xfrm>
        </p:spPr>
        <p:txBody>
          <a:bodyPr anchor="b"/>
          <a:lstStyle>
            <a:lvl1pPr algn="ctr">
              <a:defRPr sz="3000"/>
            </a:lvl1pPr>
          </a:lstStyle>
          <a:p>
            <a:r>
              <a:rPr lang="en-US"/>
              <a:t>Click to edit Master title style</a:t>
            </a:r>
          </a:p>
        </p:txBody>
      </p:sp>
      <p:sp>
        <p:nvSpPr>
          <p:cNvPr id="3" name="Subtitle 2">
            <a:extLst>
              <a:ext uri="{FF2B5EF4-FFF2-40B4-BE49-F238E27FC236}">
                <a16:creationId xmlns:a16="http://schemas.microsoft.com/office/drawing/2014/main" id="{2B925173-307A-2E19-C43F-26859D18A6D7}"/>
              </a:ext>
            </a:extLst>
          </p:cNvPr>
          <p:cNvSpPr>
            <a:spLocks noGrp="1"/>
          </p:cNvSpPr>
          <p:nvPr>
            <p:ph type="subTitle" idx="1"/>
          </p:nvPr>
        </p:nvSpPr>
        <p:spPr>
          <a:xfrm>
            <a:off x="1524000" y="3602038"/>
            <a:ext cx="9144000" cy="1655763"/>
          </a:xfrm>
        </p:spPr>
        <p:txBody>
          <a:bodyPr/>
          <a:lstStyle>
            <a:lvl1pPr marL="0" indent="0" algn="ctr">
              <a:buNone/>
              <a:defRPr sz="1200"/>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subtitle style</a:t>
            </a:r>
          </a:p>
        </p:txBody>
      </p:sp>
    </p:spTree>
    <p:extLst>
      <p:ext uri="{BB962C8B-B14F-4D97-AF65-F5344CB8AC3E}">
        <p14:creationId xmlns:p14="http://schemas.microsoft.com/office/powerpoint/2010/main" val="3740959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957C-F749-4DD8-8258-5B588E415D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F2C161-4F10-0F54-8C21-0A51535F4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394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3823-9081-44F8-330C-B7A887BAF131}"/>
              </a:ext>
            </a:extLst>
          </p:cNvPr>
          <p:cNvSpPr>
            <a:spLocks noGrp="1"/>
          </p:cNvSpPr>
          <p:nvPr>
            <p:ph type="title"/>
          </p:nvPr>
        </p:nvSpPr>
        <p:spPr>
          <a:xfrm>
            <a:off x="831850" y="1709738"/>
            <a:ext cx="10515600" cy="2852738"/>
          </a:xfrm>
        </p:spPr>
        <p:txBody>
          <a:bodyPr anchor="b"/>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id="{92E3C006-1B77-83DB-F255-BAB58673B5E1}"/>
              </a:ext>
            </a:extLst>
          </p:cNvPr>
          <p:cNvSpPr>
            <a:spLocks noGrp="1"/>
          </p:cNvSpPr>
          <p:nvPr>
            <p:ph type="body" idx="1"/>
          </p:nvPr>
        </p:nvSpPr>
        <p:spPr>
          <a:xfrm>
            <a:off x="831850" y="4589463"/>
            <a:ext cx="10515600" cy="1500188"/>
          </a:xfrm>
        </p:spPr>
        <p:txBody>
          <a:bodyPr/>
          <a:lstStyle>
            <a:lvl1pPr marL="0" indent="0">
              <a:buNone/>
              <a:defRPr sz="1200"/>
            </a:lvl1pPr>
            <a:lvl2pPr marL="228600" indent="0">
              <a:buNone/>
              <a:defRPr sz="1000"/>
            </a:lvl2pPr>
            <a:lvl3pPr marL="457200" indent="0">
              <a:buNone/>
              <a:defRPr sz="900"/>
            </a:lvl3pPr>
            <a:lvl4pPr marL="685800" indent="0">
              <a:buNone/>
              <a:defRPr sz="800"/>
            </a:lvl4pPr>
            <a:lvl5pPr marL="914400" indent="0">
              <a:buNone/>
              <a:defRPr sz="800"/>
            </a:lvl5pPr>
            <a:lvl6pPr marL="1143000" indent="0">
              <a:buNone/>
              <a:defRPr sz="800"/>
            </a:lvl6pPr>
            <a:lvl7pPr marL="1371600" indent="0">
              <a:buNone/>
              <a:defRPr sz="800"/>
            </a:lvl7pPr>
            <a:lvl8pPr marL="1600200" indent="0">
              <a:buNone/>
              <a:defRPr sz="800"/>
            </a:lvl8pPr>
            <a:lvl9pPr marL="1828800" indent="0">
              <a:buNone/>
              <a:defRPr sz="800"/>
            </a:lvl9pPr>
          </a:lstStyle>
          <a:p>
            <a:pPr lvl="0"/>
            <a:r>
              <a:rPr lang="en-US"/>
              <a:t>Click to edit Master text styles</a:t>
            </a:r>
          </a:p>
        </p:txBody>
      </p:sp>
    </p:spTree>
    <p:extLst>
      <p:ext uri="{BB962C8B-B14F-4D97-AF65-F5344CB8AC3E}">
        <p14:creationId xmlns:p14="http://schemas.microsoft.com/office/powerpoint/2010/main" val="426470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EFEF-C816-C534-45FB-27ED4A57BE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BB8481-9065-2068-B1D6-EF6FE57A04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168723-EC1A-7BCD-E405-C43B2DB34658}"/>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9CC43F7A-3F85-B579-B602-02BAD665C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83613-0987-B37B-FF1C-A807599675B9}"/>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137920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BE6C-56BA-54E5-0C74-1E602CA82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26A4D9-D7A7-E6F0-DCA4-0150CEE128BC}"/>
              </a:ext>
            </a:extLst>
          </p:cNvPr>
          <p:cNvSpPr>
            <a:spLocks noGrp="1"/>
          </p:cNvSpPr>
          <p:nvPr>
            <p:ph sz="half" idx="1"/>
          </p:nvPr>
        </p:nvSpPr>
        <p:spPr>
          <a:xfrm>
            <a:off x="609600" y="1604963"/>
            <a:ext cx="5447507" cy="397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1B8C41-243A-DEF8-05A2-D3F27BA6176B}"/>
              </a:ext>
            </a:extLst>
          </p:cNvPr>
          <p:cNvSpPr>
            <a:spLocks noGrp="1"/>
          </p:cNvSpPr>
          <p:nvPr>
            <p:ph sz="half" idx="2"/>
          </p:nvPr>
        </p:nvSpPr>
        <p:spPr>
          <a:xfrm>
            <a:off x="6133307" y="1604963"/>
            <a:ext cx="5448300" cy="397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955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6FD4-707C-9A71-2A0B-B9D2C6348E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C0D15-F7FD-470A-7B14-C00AF362535F}"/>
              </a:ext>
            </a:extLst>
          </p:cNvPr>
          <p:cNvSpPr>
            <a:spLocks noGrp="1"/>
          </p:cNvSpPr>
          <p:nvPr>
            <p:ph type="body" idx="1"/>
          </p:nvPr>
        </p:nvSpPr>
        <p:spPr>
          <a:xfrm>
            <a:off x="839787" y="1681163"/>
            <a:ext cx="5157788"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a:extLst>
              <a:ext uri="{FF2B5EF4-FFF2-40B4-BE49-F238E27FC236}">
                <a16:creationId xmlns:a16="http://schemas.microsoft.com/office/drawing/2014/main" id="{DF7AE947-A308-864C-7B54-A5985FBE8D53}"/>
              </a:ext>
            </a:extLst>
          </p:cNvPr>
          <p:cNvSpPr>
            <a:spLocks noGrp="1"/>
          </p:cNvSpPr>
          <p:nvPr>
            <p:ph sz="half" idx="2"/>
          </p:nvPr>
        </p:nvSpPr>
        <p:spPr>
          <a:xfrm>
            <a:off x="839787" y="2505075"/>
            <a:ext cx="515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C61AD6-06A4-0FB1-0DC7-9AFA55C7D39C}"/>
              </a:ext>
            </a:extLst>
          </p:cNvPr>
          <p:cNvSpPr>
            <a:spLocks noGrp="1"/>
          </p:cNvSpPr>
          <p:nvPr>
            <p:ph type="body" sz="quarter" idx="3"/>
          </p:nvPr>
        </p:nvSpPr>
        <p:spPr>
          <a:xfrm>
            <a:off x="6172200" y="1681163"/>
            <a:ext cx="5183188"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a:extLst>
              <a:ext uri="{FF2B5EF4-FFF2-40B4-BE49-F238E27FC236}">
                <a16:creationId xmlns:a16="http://schemas.microsoft.com/office/drawing/2014/main" id="{87DAE940-8ACC-90F7-B19E-6C028F0F5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475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0901-9221-F76F-30D1-7CBA2AE16E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120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976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F9CA-B042-3342-3C48-B52EC3A24914}"/>
              </a:ext>
            </a:extLst>
          </p:cNvPr>
          <p:cNvSpPr>
            <a:spLocks noGrp="1"/>
          </p:cNvSpPr>
          <p:nvPr>
            <p:ph type="title"/>
          </p:nvPr>
        </p:nvSpPr>
        <p:spPr>
          <a:xfrm>
            <a:off x="839788" y="457200"/>
            <a:ext cx="3932238" cy="1600200"/>
          </a:xfrm>
        </p:spPr>
        <p:txBody>
          <a:bodyPr anchor="b"/>
          <a:lstStyle>
            <a:lvl1pPr>
              <a:defRPr sz="1600"/>
            </a:lvl1pPr>
          </a:lstStyle>
          <a:p>
            <a:r>
              <a:rPr lang="en-US"/>
              <a:t>Click to edit Master title style</a:t>
            </a:r>
          </a:p>
        </p:txBody>
      </p:sp>
      <p:sp>
        <p:nvSpPr>
          <p:cNvPr id="3" name="Content Placeholder 2">
            <a:extLst>
              <a:ext uri="{FF2B5EF4-FFF2-40B4-BE49-F238E27FC236}">
                <a16:creationId xmlns:a16="http://schemas.microsoft.com/office/drawing/2014/main" id="{ECE65209-1D8C-AC1F-A726-45CC6B518AA6}"/>
              </a:ext>
            </a:extLst>
          </p:cNvPr>
          <p:cNvSpPr>
            <a:spLocks noGrp="1"/>
          </p:cNvSpPr>
          <p:nvPr>
            <p:ph idx="1"/>
          </p:nvPr>
        </p:nvSpPr>
        <p:spPr>
          <a:xfrm>
            <a:off x="5183188" y="987425"/>
            <a:ext cx="6172200" cy="487362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D020C0-D4E2-BB6B-7749-463A19D57432}"/>
              </a:ext>
            </a:extLst>
          </p:cNvPr>
          <p:cNvSpPr>
            <a:spLocks noGrp="1"/>
          </p:cNvSpPr>
          <p:nvPr>
            <p:ph type="body" sz="half" idx="2"/>
          </p:nvPr>
        </p:nvSpPr>
        <p:spPr>
          <a:xfrm>
            <a:off x="839788" y="2057400"/>
            <a:ext cx="3932238"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ext uri="{BB962C8B-B14F-4D97-AF65-F5344CB8AC3E}">
        <p14:creationId xmlns:p14="http://schemas.microsoft.com/office/powerpoint/2010/main" val="2841909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B531-22C5-FF2D-37A1-A38B719458D9}"/>
              </a:ext>
            </a:extLst>
          </p:cNvPr>
          <p:cNvSpPr>
            <a:spLocks noGrp="1"/>
          </p:cNvSpPr>
          <p:nvPr>
            <p:ph type="title"/>
          </p:nvPr>
        </p:nvSpPr>
        <p:spPr>
          <a:xfrm>
            <a:off x="839788" y="457200"/>
            <a:ext cx="3932238" cy="1600200"/>
          </a:xfrm>
        </p:spPr>
        <p:txBody>
          <a:bodyPr anchor="b"/>
          <a:lstStyle>
            <a:lvl1pPr>
              <a:defRPr sz="1600"/>
            </a:lvl1pPr>
          </a:lstStyle>
          <a:p>
            <a:r>
              <a:rPr lang="en-US"/>
              <a:t>Click to edit Master title style</a:t>
            </a:r>
          </a:p>
        </p:txBody>
      </p:sp>
      <p:sp>
        <p:nvSpPr>
          <p:cNvPr id="3" name="Picture Placeholder 2">
            <a:extLst>
              <a:ext uri="{FF2B5EF4-FFF2-40B4-BE49-F238E27FC236}">
                <a16:creationId xmlns:a16="http://schemas.microsoft.com/office/drawing/2014/main" id="{550A8693-BAFE-ECDF-509F-9FD6CF711AA4}"/>
              </a:ext>
            </a:extLst>
          </p:cNvPr>
          <p:cNvSpPr>
            <a:spLocks noGrp="1"/>
          </p:cNvSpPr>
          <p:nvPr>
            <p:ph type="pic" idx="1"/>
          </p:nvPr>
        </p:nvSpPr>
        <p:spPr>
          <a:xfrm>
            <a:off x="5183188" y="987425"/>
            <a:ext cx="6172200" cy="4873625"/>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a:extLst>
              <a:ext uri="{FF2B5EF4-FFF2-40B4-BE49-F238E27FC236}">
                <a16:creationId xmlns:a16="http://schemas.microsoft.com/office/drawing/2014/main" id="{97FDC08D-E232-69EA-F2D1-4D8B64E5A88A}"/>
              </a:ext>
            </a:extLst>
          </p:cNvPr>
          <p:cNvSpPr>
            <a:spLocks noGrp="1"/>
          </p:cNvSpPr>
          <p:nvPr>
            <p:ph type="body" sz="half" idx="2"/>
          </p:nvPr>
        </p:nvSpPr>
        <p:spPr>
          <a:xfrm>
            <a:off x="839788" y="2057400"/>
            <a:ext cx="3932238"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ext uri="{BB962C8B-B14F-4D97-AF65-F5344CB8AC3E}">
        <p14:creationId xmlns:p14="http://schemas.microsoft.com/office/powerpoint/2010/main" val="4273825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6259-A13F-98B4-50F1-DD5FD08090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861F7A-A82D-B627-891C-3E66EE4146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398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09C6A1-F62F-A684-ACDA-3258A4DF93E2}"/>
              </a:ext>
            </a:extLst>
          </p:cNvPr>
          <p:cNvSpPr>
            <a:spLocks noGrp="1"/>
          </p:cNvSpPr>
          <p:nvPr>
            <p:ph type="title" orient="vert"/>
          </p:nvPr>
        </p:nvSpPr>
        <p:spPr>
          <a:xfrm>
            <a:off x="8839200" y="273844"/>
            <a:ext cx="2742407" cy="53078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7C18D9-9926-564A-8283-08BAD347CCE7}"/>
              </a:ext>
            </a:extLst>
          </p:cNvPr>
          <p:cNvSpPr>
            <a:spLocks noGrp="1"/>
          </p:cNvSpPr>
          <p:nvPr>
            <p:ph type="body" orient="vert" idx="1"/>
          </p:nvPr>
        </p:nvSpPr>
        <p:spPr>
          <a:xfrm>
            <a:off x="609600" y="273844"/>
            <a:ext cx="8153400" cy="53078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982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1" cy="4616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46963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64799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286112" y="709424"/>
            <a:ext cx="3619777" cy="279948"/>
          </a:xfrm>
        </p:spPr>
        <p:txBody>
          <a:bodyPr lIns="0" tIns="0" rIns="0" bIns="0"/>
          <a:lstStyle>
            <a:lvl1pPr>
              <a:defRPr sz="1819"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26309" y="1919082"/>
            <a:ext cx="11139380" cy="891141"/>
          </a:xfrm>
        </p:spPr>
        <p:txBody>
          <a:bodyPr lIns="0" tIns="0" rIns="0" bIns="0"/>
          <a:lstStyle>
            <a:lvl1pPr>
              <a:defRPr sz="5791" b="1" i="0">
                <a:solidFill>
                  <a:srgbClr val="F16F00"/>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8001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712D-23C8-A9E4-B34C-9E62DB1A34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4CDCA8-96D6-9B78-CBD0-78C11934F3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2FE188-6547-B91C-60D2-A48BC6DFC5B9}"/>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19384007-B77E-4198-F111-8B4F5B7144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8451C-138C-E7F0-570F-D69A68E740A7}"/>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3267378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286112" y="709424"/>
            <a:ext cx="3619777" cy="279948"/>
          </a:xfrm>
        </p:spPr>
        <p:txBody>
          <a:bodyPr lIns="0" tIns="0" rIns="0" bIns="0"/>
          <a:lstStyle>
            <a:lvl1pPr>
              <a:defRPr sz="1819"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146963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46963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697387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286112" y="709424"/>
            <a:ext cx="3619777" cy="279948"/>
          </a:xfrm>
        </p:spPr>
        <p:txBody>
          <a:bodyPr lIns="0" tIns="0" rIns="0" bIns="0"/>
          <a:lstStyle>
            <a:lvl1pPr>
              <a:defRPr sz="1819"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2115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6402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2D60-CF5E-0CC0-D9AE-D985AAFA67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133D5F-18DF-57E1-357A-B7937A405B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4D6A9F-CA99-3720-B3AF-C53D1DFA1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CC811A-D242-2381-D076-A0936B21A9B8}"/>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6" name="Footer Placeholder 5">
            <a:extLst>
              <a:ext uri="{FF2B5EF4-FFF2-40B4-BE49-F238E27FC236}">
                <a16:creationId xmlns:a16="http://schemas.microsoft.com/office/drawing/2014/main" id="{FA972B03-7A93-D8DD-7EE3-186CAB19A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D61359-B8A4-8D96-342E-866670DD5584}"/>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62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54AB-EAE0-9D8E-224F-61F6FF25A4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B0BE91-CB4D-A81A-C572-4D74FBEEB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CD67E-9370-8100-081F-140C16A6AE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897A3B-9114-7D2B-B444-40C4A3EDA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AB4518-531C-3600-CBBB-21FA876EDD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948825-8D5C-D0F7-C7C5-2FC70FE485DD}"/>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8" name="Footer Placeholder 7">
            <a:extLst>
              <a:ext uri="{FF2B5EF4-FFF2-40B4-BE49-F238E27FC236}">
                <a16:creationId xmlns:a16="http://schemas.microsoft.com/office/drawing/2014/main" id="{237263C0-02AE-7096-E848-579D0F062C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DC8B23-E3AE-DB0A-E8DE-460C373BB428}"/>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281162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03F0-2BF2-D11D-4FBB-BA1F964D6A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E00E8F6-F45E-DC91-5C65-4D9BF6B599D2}"/>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4" name="Footer Placeholder 3">
            <a:extLst>
              <a:ext uri="{FF2B5EF4-FFF2-40B4-BE49-F238E27FC236}">
                <a16:creationId xmlns:a16="http://schemas.microsoft.com/office/drawing/2014/main" id="{270FC770-E0F4-4EEE-D6E2-1892D7599D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2490E6-7313-1E7C-A8C3-B861E13A1A9F}"/>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160410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9678F-5DE5-E23F-BDC5-7FF22531705A}"/>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3" name="Footer Placeholder 2">
            <a:extLst>
              <a:ext uri="{FF2B5EF4-FFF2-40B4-BE49-F238E27FC236}">
                <a16:creationId xmlns:a16="http://schemas.microsoft.com/office/drawing/2014/main" id="{25CB854C-730E-A254-9583-819FCAA4A3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802ABA9-327F-4F70-12C3-C4FBF5C10632}"/>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1918273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7A77-623B-6117-2C35-5D19E16DA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6A43C7-E84F-2473-9BC6-CE6BEF8F1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2D8FA1-94F2-1662-3E6B-64CB97CF4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5EA5A-3557-E38D-FC5C-90CC58D535C3}"/>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6" name="Footer Placeholder 5">
            <a:extLst>
              <a:ext uri="{FF2B5EF4-FFF2-40B4-BE49-F238E27FC236}">
                <a16:creationId xmlns:a16="http://schemas.microsoft.com/office/drawing/2014/main" id="{742AB589-3320-46AD-BCF7-3A9F4B42BA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7239AD-D1C5-F519-DB96-0C0E8EF0EF2F}"/>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382253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0009-AF18-A96C-9327-94EDF6493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BD2160-56F9-CBF6-38A9-36BA22A6E2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17F71A-7902-F7E4-1F3A-2D3C6DD2B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A907C-2D80-FE2F-3D96-D2B7730D2168}"/>
              </a:ext>
            </a:extLst>
          </p:cNvPr>
          <p:cNvSpPr>
            <a:spLocks noGrp="1"/>
          </p:cNvSpPr>
          <p:nvPr>
            <p:ph type="dt" sz="half" idx="10"/>
          </p:nvPr>
        </p:nvSpPr>
        <p:spPr/>
        <p:txBody>
          <a:bodyPr/>
          <a:lstStyle/>
          <a:p>
            <a:fld id="{CA3BD0EC-8B17-45EA-AE30-8322A0D539FA}" type="datetimeFigureOut">
              <a:rPr lang="en-IN" smtClean="0"/>
              <a:t>04-12-2024</a:t>
            </a:fld>
            <a:endParaRPr lang="en-IN"/>
          </a:p>
        </p:txBody>
      </p:sp>
      <p:sp>
        <p:nvSpPr>
          <p:cNvPr id="6" name="Footer Placeholder 5">
            <a:extLst>
              <a:ext uri="{FF2B5EF4-FFF2-40B4-BE49-F238E27FC236}">
                <a16:creationId xmlns:a16="http://schemas.microsoft.com/office/drawing/2014/main" id="{FD1D59DB-1058-F3CE-DFC3-6E01965F34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F02525-A60A-9954-3D99-D388B3968044}"/>
              </a:ext>
            </a:extLst>
          </p:cNvPr>
          <p:cNvSpPr>
            <a:spLocks noGrp="1"/>
          </p:cNvSpPr>
          <p:nvPr>
            <p:ph type="sldNum" sz="quarter" idx="12"/>
          </p:nvPr>
        </p:nvSpPr>
        <p:spPr/>
        <p:txBody>
          <a:bodyPr/>
          <a:lstStyle/>
          <a:p>
            <a:fld id="{22115220-C8AD-4BE4-937C-AA074AA7967D}" type="slidenum">
              <a:rPr lang="en-IN" smtClean="0"/>
              <a:t>‹#›</a:t>
            </a:fld>
            <a:endParaRPr lang="en-IN"/>
          </a:p>
        </p:txBody>
      </p:sp>
    </p:spTree>
    <p:extLst>
      <p:ext uri="{BB962C8B-B14F-4D97-AF65-F5344CB8AC3E}">
        <p14:creationId xmlns:p14="http://schemas.microsoft.com/office/powerpoint/2010/main" val="363844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4.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5F010-96EE-EEA5-3B0F-A51FCB1B3A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572953-FA9A-516F-4FE0-B31C785EB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65EF9-ECEC-ECE5-87C8-58A260D77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3BD0EC-8B17-45EA-AE30-8322A0D539FA}" type="datetimeFigureOut">
              <a:rPr lang="en-IN" smtClean="0"/>
              <a:t>04-12-2024</a:t>
            </a:fld>
            <a:endParaRPr lang="en-IN"/>
          </a:p>
        </p:txBody>
      </p:sp>
      <p:sp>
        <p:nvSpPr>
          <p:cNvPr id="5" name="Footer Placeholder 4">
            <a:extLst>
              <a:ext uri="{FF2B5EF4-FFF2-40B4-BE49-F238E27FC236}">
                <a16:creationId xmlns:a16="http://schemas.microsoft.com/office/drawing/2014/main" id="{AB698ED6-0A85-0B5C-E530-DFF645C96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1747D8F-BADD-8ABF-9827-72973479D2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115220-C8AD-4BE4-937C-AA074AA7967D}" type="slidenum">
              <a:rPr lang="en-IN" smtClean="0"/>
              <a:t>‹#›</a:t>
            </a:fld>
            <a:endParaRPr lang="en-IN"/>
          </a:p>
        </p:txBody>
      </p:sp>
    </p:spTree>
    <p:extLst>
      <p:ext uri="{BB962C8B-B14F-4D97-AF65-F5344CB8AC3E}">
        <p14:creationId xmlns:p14="http://schemas.microsoft.com/office/powerpoint/2010/main" val="3318860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85204" y="34773"/>
            <a:ext cx="6821592" cy="1469633"/>
          </a:xfrm>
          <a:prstGeom prst="rect">
            <a:avLst/>
          </a:prstGeom>
        </p:spPr>
        <p:txBody>
          <a:bodyPr wrap="square" lIns="0" tIns="0" rIns="0" bIns="0">
            <a:spAutoFit/>
          </a:bodyPr>
          <a:lstStyle>
            <a:lvl1pPr>
              <a:defRPr sz="9550" b="1" i="0">
                <a:solidFill>
                  <a:srgbClr val="F17000"/>
                </a:solidFill>
                <a:latin typeface="Times New Roman"/>
                <a:cs typeface="Times New Roman"/>
              </a:defRPr>
            </a:lvl1pPr>
          </a:lstStyle>
          <a:p>
            <a:endParaRPr/>
          </a:p>
        </p:txBody>
      </p:sp>
      <p:sp>
        <p:nvSpPr>
          <p:cNvPr id="3" name="Holder 3"/>
          <p:cNvSpPr>
            <a:spLocks noGrp="1"/>
          </p:cNvSpPr>
          <p:nvPr>
            <p:ph type="body" idx="1"/>
          </p:nvPr>
        </p:nvSpPr>
        <p:spPr>
          <a:xfrm>
            <a:off x="1392221" y="1895032"/>
            <a:ext cx="9407557" cy="1469633"/>
          </a:xfrm>
          <a:prstGeom prst="rect">
            <a:avLst/>
          </a:prstGeom>
        </p:spPr>
        <p:txBody>
          <a:bodyPr wrap="square" lIns="0" tIns="0" rIns="0" bIns="0">
            <a:spAutoFit/>
          </a:bodyPr>
          <a:lstStyle>
            <a:lvl1pPr>
              <a:defRPr sz="9550" b="1" i="0">
                <a:solidFill>
                  <a:srgbClr val="F17000"/>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82359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Freeform 1">
            <a:extLst>
              <a:ext uri="{FF2B5EF4-FFF2-40B4-BE49-F238E27FC236}">
                <a16:creationId xmlns:a16="http://schemas.microsoft.com/office/drawing/2014/main" id="{3D9AFDAD-0360-29DC-7EB4-920B939C8771}"/>
              </a:ext>
            </a:extLst>
          </p:cNvPr>
          <p:cNvSpPr>
            <a:spLocks noChangeArrowheads="1"/>
          </p:cNvSpPr>
          <p:nvPr/>
        </p:nvSpPr>
        <p:spPr bwMode="auto">
          <a:xfrm>
            <a:off x="603250" y="1186657"/>
            <a:ext cx="10986294" cy="467519"/>
          </a:xfrm>
          <a:custGeom>
            <a:avLst/>
            <a:gdLst>
              <a:gd name="T0" fmla="*/ 0 w 61033"/>
              <a:gd name="T1" fmla="*/ 0 h 2599"/>
              <a:gd name="T2" fmla="*/ 61032 w 61033"/>
              <a:gd name="T3" fmla="*/ 0 h 2599"/>
              <a:gd name="T4" fmla="*/ 61032 w 61033"/>
              <a:gd name="T5" fmla="*/ 2598 h 2599"/>
              <a:gd name="T6" fmla="*/ 0 w 61033"/>
              <a:gd name="T7" fmla="*/ 2598 h 2599"/>
              <a:gd name="T8" fmla="*/ 0 w 61033"/>
              <a:gd name="T9" fmla="*/ 0 h 2599"/>
            </a:gdLst>
            <a:ahLst/>
            <a:cxnLst>
              <a:cxn ang="0">
                <a:pos x="T0" y="T1"/>
              </a:cxn>
              <a:cxn ang="0">
                <a:pos x="T2" y="T3"/>
              </a:cxn>
              <a:cxn ang="0">
                <a:pos x="T4" y="T5"/>
              </a:cxn>
              <a:cxn ang="0">
                <a:pos x="T6" y="T7"/>
              </a:cxn>
              <a:cxn ang="0">
                <a:pos x="T8" y="T9"/>
              </a:cxn>
            </a:cxnLst>
            <a:rect l="0" t="0" r="r" b="b"/>
            <a:pathLst>
              <a:path w="61033" h="2599">
                <a:moveTo>
                  <a:pt x="0" y="0"/>
                </a:moveTo>
                <a:lnTo>
                  <a:pt x="61032" y="0"/>
                </a:lnTo>
                <a:lnTo>
                  <a:pt x="61032" y="2598"/>
                </a:lnTo>
                <a:lnTo>
                  <a:pt x="0" y="2598"/>
                </a:lnTo>
                <a:lnTo>
                  <a:pt x="0" y="0"/>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2050" name="Rectangle 2">
            <a:extLst>
              <a:ext uri="{FF2B5EF4-FFF2-40B4-BE49-F238E27FC236}">
                <a16:creationId xmlns:a16="http://schemas.microsoft.com/office/drawing/2014/main" id="{2990ADF1-F586-965E-9160-F74714696DC8}"/>
              </a:ext>
            </a:extLst>
          </p:cNvPr>
          <p:cNvSpPr>
            <a:spLocks noGrp="1" noChangeArrowheads="1"/>
          </p:cNvSpPr>
          <p:nvPr>
            <p:ph type="title"/>
          </p:nvPr>
        </p:nvSpPr>
        <p:spPr bwMode="auto">
          <a:xfrm>
            <a:off x="609600" y="273844"/>
            <a:ext cx="10972007" cy="1143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1" name="Rectangle 3">
            <a:extLst>
              <a:ext uri="{FF2B5EF4-FFF2-40B4-BE49-F238E27FC236}">
                <a16:creationId xmlns:a16="http://schemas.microsoft.com/office/drawing/2014/main" id="{AF35EFD2-55D4-2780-3F6E-CFA0A2838027}"/>
              </a:ext>
            </a:extLst>
          </p:cNvPr>
          <p:cNvSpPr>
            <a:spLocks noGrp="1" noChangeArrowheads="1"/>
          </p:cNvSpPr>
          <p:nvPr>
            <p:ph type="body" idx="1"/>
          </p:nvPr>
        </p:nvSpPr>
        <p:spPr bwMode="auto">
          <a:xfrm>
            <a:off x="609600" y="1604963"/>
            <a:ext cx="10972007"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extLst>
      <p:ext uri="{BB962C8B-B14F-4D97-AF65-F5344CB8AC3E}">
        <p14:creationId xmlns:p14="http://schemas.microsoft.com/office/powerpoint/2010/main" val="82739244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kern="1200">
          <a:solidFill>
            <a:srgbClr val="000000"/>
          </a:solidFill>
          <a:latin typeface="+mj-lt"/>
          <a:ea typeface="+mj-ea"/>
          <a:cs typeface="+mj-cs"/>
        </a:defRPr>
      </a:lvl1pPr>
      <a:lvl2pPr marL="371475" indent="-142875"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2pPr>
      <a:lvl3pPr marL="5715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3pPr>
      <a:lvl4pPr marL="8001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4pPr>
      <a:lvl5pPr marL="10287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5pPr>
      <a:lvl6pPr marL="12573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6pPr>
      <a:lvl7pPr marL="14859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7pPr>
      <a:lvl8pPr marL="17145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8pPr>
      <a:lvl9pPr marL="1943100" indent="-114300" algn="ctr" defTabSz="228600" rtl="0" fontAlgn="base" hangingPunct="0">
        <a:lnSpc>
          <a:spcPct val="93000"/>
        </a:lnSpc>
        <a:spcBef>
          <a:spcPts val="7"/>
        </a:spcBef>
        <a:spcAft>
          <a:spcPts val="7"/>
        </a:spcAft>
        <a:buClr>
          <a:srgbClr val="000000"/>
        </a:buClr>
        <a:buSzPct val="100000"/>
        <a:buFont typeface="Times New Roman" panose="02020603050405020304" pitchFamily="18" charset="0"/>
        <a:defRPr sz="2200">
          <a:solidFill>
            <a:srgbClr val="000000"/>
          </a:solidFill>
          <a:latin typeface="Arial" panose="020B0604020202020204" pitchFamily="34" charset="0"/>
          <a:cs typeface="Source Han Sans CN" charset="0"/>
        </a:defRPr>
      </a:lvl9pPr>
    </p:titleStyle>
    <p:bodyStyle>
      <a:lvl1pPr marL="171450" indent="-171450" algn="l" defTabSz="228600" rtl="0" fontAlgn="base" hangingPunct="0">
        <a:lnSpc>
          <a:spcPct val="93000"/>
        </a:lnSpc>
        <a:spcBef>
          <a:spcPts val="713"/>
        </a:spcBef>
        <a:spcAft>
          <a:spcPts val="7"/>
        </a:spcAft>
        <a:buClr>
          <a:srgbClr val="000000"/>
        </a:buClr>
        <a:buSzPct val="100000"/>
        <a:buFont typeface="Times New Roman" panose="02020603050405020304" pitchFamily="18" charset="0"/>
        <a:defRPr sz="1600" kern="1200">
          <a:solidFill>
            <a:srgbClr val="000000"/>
          </a:solidFill>
          <a:latin typeface="+mn-lt"/>
          <a:ea typeface="+mn-ea"/>
          <a:cs typeface="+mn-cs"/>
        </a:defRPr>
      </a:lvl1pPr>
      <a:lvl2pPr marL="371475" indent="-142875" algn="l" defTabSz="228600" rtl="0" fontAlgn="base" hangingPunct="0">
        <a:lnSpc>
          <a:spcPct val="93000"/>
        </a:lnSpc>
        <a:spcBef>
          <a:spcPts val="569"/>
        </a:spcBef>
        <a:spcAft>
          <a:spcPts val="7"/>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571500" indent="-114300" algn="l" defTabSz="228600" rtl="0" fontAlgn="base" hangingPunct="0">
        <a:lnSpc>
          <a:spcPct val="93000"/>
        </a:lnSpc>
        <a:spcBef>
          <a:spcPts val="432"/>
        </a:spcBef>
        <a:spcAft>
          <a:spcPts val="7"/>
        </a:spcAft>
        <a:buClr>
          <a:srgbClr val="000000"/>
        </a:buClr>
        <a:buSzPct val="100000"/>
        <a:buFont typeface="Times New Roman" panose="02020603050405020304" pitchFamily="18" charset="0"/>
        <a:defRPr sz="1200" kern="1200">
          <a:solidFill>
            <a:srgbClr val="000000"/>
          </a:solidFill>
          <a:latin typeface="+mn-lt"/>
          <a:ea typeface="+mn-ea"/>
          <a:cs typeface="+mn-cs"/>
        </a:defRPr>
      </a:lvl3pPr>
      <a:lvl4pPr marL="800100" indent="-114300" algn="l" defTabSz="228600" rtl="0" fontAlgn="base" hangingPunct="0">
        <a:lnSpc>
          <a:spcPct val="93000"/>
        </a:lnSpc>
        <a:spcBef>
          <a:spcPts val="288"/>
        </a:spcBef>
        <a:spcAft>
          <a:spcPts val="7"/>
        </a:spcAft>
        <a:buClr>
          <a:srgbClr val="000000"/>
        </a:buClr>
        <a:buSzPct val="100000"/>
        <a:buFont typeface="Times New Roman" panose="02020603050405020304" pitchFamily="18" charset="0"/>
        <a:defRPr sz="1000" kern="1200">
          <a:solidFill>
            <a:srgbClr val="000000"/>
          </a:solidFill>
          <a:latin typeface="+mn-lt"/>
          <a:ea typeface="+mn-ea"/>
          <a:cs typeface="+mn-cs"/>
        </a:defRPr>
      </a:lvl4pPr>
      <a:lvl5pPr marL="1028700" indent="-114300" algn="l" defTabSz="228600" rtl="0" fontAlgn="base" hangingPunct="0">
        <a:lnSpc>
          <a:spcPct val="93000"/>
        </a:lnSpc>
        <a:spcBef>
          <a:spcPts val="144"/>
        </a:spcBef>
        <a:spcAft>
          <a:spcPts val="7"/>
        </a:spcAft>
        <a:buClr>
          <a:srgbClr val="000000"/>
        </a:buClr>
        <a:buSzPct val="100000"/>
        <a:buFont typeface="Times New Roman" panose="02020603050405020304" pitchFamily="18" charset="0"/>
        <a:defRPr sz="1000" kern="1200">
          <a:solidFill>
            <a:srgbClr val="000000"/>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86112" y="709424"/>
            <a:ext cx="3619777" cy="461665"/>
          </a:xfrm>
          <a:prstGeom prst="rect">
            <a:avLst/>
          </a:prstGeom>
        </p:spPr>
        <p:txBody>
          <a:bodyPr wrap="square" lIns="0" tIns="0" rIns="0" bIns="0">
            <a:spAutoFit/>
          </a:bodyPr>
          <a:lstStyle>
            <a:lvl1pPr>
              <a:defRPr sz="3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26309" y="1919082"/>
            <a:ext cx="11139380" cy="1469633"/>
          </a:xfrm>
          <a:prstGeom prst="rect">
            <a:avLst/>
          </a:prstGeom>
        </p:spPr>
        <p:txBody>
          <a:bodyPr wrap="square" lIns="0" tIns="0" rIns="0" bIns="0">
            <a:spAutoFit/>
          </a:bodyPr>
          <a:lstStyle>
            <a:lvl1pPr>
              <a:defRPr sz="9550" b="1" i="0">
                <a:solidFill>
                  <a:srgbClr val="F16F00"/>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823067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1.jp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jp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 Id="rId5" Type="http://schemas.openxmlformats.org/officeDocument/2006/relationships/image" Target="../media/image1.jp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3.xml"/><Relationship Id="rId6" Type="http://schemas.openxmlformats.org/officeDocument/2006/relationships/image" Target="../media/image1.jp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34C994D-5561-6F51-D15A-5ECCD2D75530}"/>
              </a:ext>
            </a:extLst>
          </p:cNvPr>
          <p:cNvCxnSpPr/>
          <p:nvPr/>
        </p:nvCxnSpPr>
        <p:spPr>
          <a:xfrm>
            <a:off x="314632" y="235974"/>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BA7E07-49D0-739B-F1D0-7C5E959124FB}"/>
              </a:ext>
            </a:extLst>
          </p:cNvPr>
          <p:cNvCxnSpPr/>
          <p:nvPr/>
        </p:nvCxnSpPr>
        <p:spPr>
          <a:xfrm>
            <a:off x="314632" y="6622026"/>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9CCC44D-3208-FDC8-620D-71CAD9238006}"/>
              </a:ext>
            </a:extLst>
          </p:cNvPr>
          <p:cNvCxnSpPr/>
          <p:nvPr/>
        </p:nvCxnSpPr>
        <p:spPr>
          <a:xfrm>
            <a:off x="11906865"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C87141A-6674-F5E2-F08C-92BEE456CA10}"/>
              </a:ext>
            </a:extLst>
          </p:cNvPr>
          <p:cNvCxnSpPr/>
          <p:nvPr/>
        </p:nvCxnSpPr>
        <p:spPr>
          <a:xfrm>
            <a:off x="314632"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3" name="Half Frame 22">
            <a:extLst>
              <a:ext uri="{FF2B5EF4-FFF2-40B4-BE49-F238E27FC236}">
                <a16:creationId xmlns:a16="http://schemas.microsoft.com/office/drawing/2014/main" id="{D645901D-85B9-DAD7-4C91-57F22E7DF743}"/>
              </a:ext>
            </a:extLst>
          </p:cNvPr>
          <p:cNvSpPr/>
          <p:nvPr/>
        </p:nvSpPr>
        <p:spPr>
          <a:xfrm>
            <a:off x="314632" y="235973"/>
            <a:ext cx="1079671" cy="2231924"/>
          </a:xfrm>
          <a:prstGeom prst="halfFrame">
            <a:avLst/>
          </a:prstGeom>
          <a:solidFill>
            <a:schemeClr val="accent2">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Half Frame 24">
            <a:extLst>
              <a:ext uri="{FF2B5EF4-FFF2-40B4-BE49-F238E27FC236}">
                <a16:creationId xmlns:a16="http://schemas.microsoft.com/office/drawing/2014/main" id="{724F2196-011E-B8CE-F552-630727B86348}"/>
              </a:ext>
            </a:extLst>
          </p:cNvPr>
          <p:cNvSpPr/>
          <p:nvPr/>
        </p:nvSpPr>
        <p:spPr>
          <a:xfrm rot="10800000">
            <a:off x="10851327" y="4558701"/>
            <a:ext cx="1079651" cy="20942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6" name="object 5">
            <a:extLst>
              <a:ext uri="{FF2B5EF4-FFF2-40B4-BE49-F238E27FC236}">
                <a16:creationId xmlns:a16="http://schemas.microsoft.com/office/drawing/2014/main" id="{71232FA4-8AB3-A057-9247-67E53E893B96}"/>
              </a:ext>
            </a:extLst>
          </p:cNvPr>
          <p:cNvPicPr/>
          <p:nvPr/>
        </p:nvPicPr>
        <p:blipFill>
          <a:blip r:embed="rId2" cstate="print"/>
          <a:stretch>
            <a:fillRect/>
          </a:stretch>
        </p:blipFill>
        <p:spPr>
          <a:xfrm>
            <a:off x="11026399" y="157640"/>
            <a:ext cx="1079672" cy="910066"/>
          </a:xfrm>
          <a:prstGeom prst="rect">
            <a:avLst/>
          </a:prstGeom>
        </p:spPr>
      </p:pic>
      <p:pic>
        <p:nvPicPr>
          <p:cNvPr id="29" name="Picture 28" descr="A child writing on a notebook&#10;&#10;Description automatically generated">
            <a:extLst>
              <a:ext uri="{FF2B5EF4-FFF2-40B4-BE49-F238E27FC236}">
                <a16:creationId xmlns:a16="http://schemas.microsoft.com/office/drawing/2014/main" id="{3C8F3027-780B-F0F4-F837-9FA2CA465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070" y="852992"/>
            <a:ext cx="5916562" cy="5916562"/>
          </a:xfrm>
          <a:prstGeom prst="ellipse">
            <a:avLst/>
          </a:prstGeom>
          <a:ln>
            <a:noFill/>
          </a:ln>
          <a:effectLst>
            <a:softEdge rad="76200"/>
          </a:effectLst>
        </p:spPr>
      </p:pic>
      <p:sp>
        <p:nvSpPr>
          <p:cNvPr id="31" name="TextBox 30">
            <a:extLst>
              <a:ext uri="{FF2B5EF4-FFF2-40B4-BE49-F238E27FC236}">
                <a16:creationId xmlns:a16="http://schemas.microsoft.com/office/drawing/2014/main" id="{260EA9D2-37B4-6305-5D09-78ACE676D32C}"/>
              </a:ext>
            </a:extLst>
          </p:cNvPr>
          <p:cNvSpPr txBox="1"/>
          <p:nvPr/>
        </p:nvSpPr>
        <p:spPr>
          <a:xfrm>
            <a:off x="2941048" y="285756"/>
            <a:ext cx="7156468" cy="461665"/>
          </a:xfrm>
          <a:prstGeom prst="rect">
            <a:avLst/>
          </a:prstGeom>
          <a:noFill/>
        </p:spPr>
        <p:txBody>
          <a:bodyPr wrap="square">
            <a:spAutoFit/>
          </a:bodyPr>
          <a:lstStyle/>
          <a:p>
            <a:r>
              <a:rPr lang="en-US" sz="2400" dirty="0">
                <a:solidFill>
                  <a:schemeClr val="accent2"/>
                </a:solidFill>
                <a:latin typeface="Times New Roman" panose="02020603050405020304" pitchFamily="18" charset="0"/>
                <a:cs typeface="Times New Roman" panose="02020603050405020304" pitchFamily="18" charset="0"/>
              </a:rPr>
              <a:t>Meet JAMES: THE BUDDING ENTREPRENEUR</a:t>
            </a:r>
            <a:endParaRPr lang="en-IN" sz="2400" dirty="0"/>
          </a:p>
        </p:txBody>
      </p:sp>
    </p:spTree>
    <p:extLst>
      <p:ext uri="{BB962C8B-B14F-4D97-AF65-F5344CB8AC3E}">
        <p14:creationId xmlns:p14="http://schemas.microsoft.com/office/powerpoint/2010/main" val="127028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8CDFCF-1ACC-9612-9689-E35F11DACB80}"/>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pic>
        <p:nvPicPr>
          <p:cNvPr id="7" name="Picture 6">
            <a:extLst>
              <a:ext uri="{FF2B5EF4-FFF2-40B4-BE49-F238E27FC236}">
                <a16:creationId xmlns:a16="http://schemas.microsoft.com/office/drawing/2014/main" id="{D3702CD2-1DA9-AF74-62D1-E37D5CB13895}"/>
              </a:ext>
            </a:extLst>
          </p:cNvPr>
          <p:cNvPicPr>
            <a:picLocks noChangeAspect="1"/>
          </p:cNvPicPr>
          <p:nvPr/>
        </p:nvPicPr>
        <p:blipFill>
          <a:blip r:embed="rId2"/>
          <a:srcRect l="4500" t="5214" r="2174" b="3360"/>
          <a:stretch/>
        </p:blipFill>
        <p:spPr>
          <a:xfrm>
            <a:off x="226142" y="1854652"/>
            <a:ext cx="5043948" cy="2821858"/>
          </a:xfrm>
          <a:prstGeom prst="rect">
            <a:avLst/>
          </a:prstGeom>
        </p:spPr>
      </p:pic>
      <p:sp>
        <p:nvSpPr>
          <p:cNvPr id="9" name="TextBox 8">
            <a:extLst>
              <a:ext uri="{FF2B5EF4-FFF2-40B4-BE49-F238E27FC236}">
                <a16:creationId xmlns:a16="http://schemas.microsoft.com/office/drawing/2014/main" id="{8F676983-2277-FFF2-E2A0-DA51323DAF55}"/>
              </a:ext>
            </a:extLst>
          </p:cNvPr>
          <p:cNvSpPr txBox="1"/>
          <p:nvPr/>
        </p:nvSpPr>
        <p:spPr>
          <a:xfrm>
            <a:off x="7830436" y="1467297"/>
            <a:ext cx="3559278" cy="369332"/>
          </a:xfrm>
          <a:prstGeom prst="rect">
            <a:avLst/>
          </a:prstGeom>
          <a:noFill/>
        </p:spPr>
        <p:txBody>
          <a:bodyPr wrap="square">
            <a:spAutoFit/>
          </a:bodyPr>
          <a:lstStyle/>
          <a:p>
            <a:r>
              <a:rPr lang="en-US" dirty="0">
                <a:solidFill>
                  <a:schemeClr val="accent6"/>
                </a:solidFill>
              </a:rPr>
              <a:t>Acquisition Cost by Campaign Type</a:t>
            </a:r>
            <a:endParaRPr lang="en-IN" dirty="0">
              <a:solidFill>
                <a:schemeClr val="accent6"/>
              </a:solidFill>
            </a:endParaRPr>
          </a:p>
        </p:txBody>
      </p:sp>
      <p:pic>
        <p:nvPicPr>
          <p:cNvPr id="11" name="Picture 10">
            <a:extLst>
              <a:ext uri="{FF2B5EF4-FFF2-40B4-BE49-F238E27FC236}">
                <a16:creationId xmlns:a16="http://schemas.microsoft.com/office/drawing/2014/main" id="{6ACD2F72-9F53-8E03-C8CD-9252B2971619}"/>
              </a:ext>
            </a:extLst>
          </p:cNvPr>
          <p:cNvPicPr>
            <a:picLocks noChangeAspect="1"/>
          </p:cNvPicPr>
          <p:nvPr/>
        </p:nvPicPr>
        <p:blipFill>
          <a:blip r:embed="rId3"/>
          <a:srcRect l="2756" t="7503"/>
          <a:stretch/>
        </p:blipFill>
        <p:spPr>
          <a:xfrm>
            <a:off x="6253702" y="2144548"/>
            <a:ext cx="5435508" cy="3430307"/>
          </a:xfrm>
          <a:prstGeom prst="rect">
            <a:avLst/>
          </a:prstGeom>
        </p:spPr>
      </p:pic>
      <p:sp>
        <p:nvSpPr>
          <p:cNvPr id="12" name="Rectangle: Rounded Corners 11">
            <a:extLst>
              <a:ext uri="{FF2B5EF4-FFF2-40B4-BE49-F238E27FC236}">
                <a16:creationId xmlns:a16="http://schemas.microsoft.com/office/drawing/2014/main" id="{FD550ABB-F054-C43C-22C2-948F28E7EC3E}"/>
              </a:ext>
            </a:extLst>
          </p:cNvPr>
          <p:cNvSpPr/>
          <p:nvPr/>
        </p:nvSpPr>
        <p:spPr>
          <a:xfrm>
            <a:off x="122903" y="1671485"/>
            <a:ext cx="5294671" cy="3205316"/>
          </a:xfrm>
          <a:custGeom>
            <a:avLst/>
            <a:gdLst>
              <a:gd name="connsiteX0" fmla="*/ 0 w 5294671"/>
              <a:gd name="connsiteY0" fmla="*/ 534230 h 3205316"/>
              <a:gd name="connsiteX1" fmla="*/ 534230 w 5294671"/>
              <a:gd name="connsiteY1" fmla="*/ 0 h 3205316"/>
              <a:gd name="connsiteX2" fmla="*/ 4760441 w 5294671"/>
              <a:gd name="connsiteY2" fmla="*/ 0 h 3205316"/>
              <a:gd name="connsiteX3" fmla="*/ 5294671 w 5294671"/>
              <a:gd name="connsiteY3" fmla="*/ 534230 h 3205316"/>
              <a:gd name="connsiteX4" fmla="*/ 5294671 w 5294671"/>
              <a:gd name="connsiteY4" fmla="*/ 2671086 h 3205316"/>
              <a:gd name="connsiteX5" fmla="*/ 4760441 w 5294671"/>
              <a:gd name="connsiteY5" fmla="*/ 3205316 h 3205316"/>
              <a:gd name="connsiteX6" fmla="*/ 534230 w 5294671"/>
              <a:gd name="connsiteY6" fmla="*/ 3205316 h 3205316"/>
              <a:gd name="connsiteX7" fmla="*/ 0 w 5294671"/>
              <a:gd name="connsiteY7" fmla="*/ 2671086 h 3205316"/>
              <a:gd name="connsiteX8" fmla="*/ 0 w 5294671"/>
              <a:gd name="connsiteY8" fmla="*/ 534230 h 32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4671" h="3205316" extrusionOk="0">
                <a:moveTo>
                  <a:pt x="0" y="534230"/>
                </a:moveTo>
                <a:cubicBezTo>
                  <a:pt x="-31074" y="220016"/>
                  <a:pt x="193776" y="17042"/>
                  <a:pt x="534230" y="0"/>
                </a:cubicBezTo>
                <a:cubicBezTo>
                  <a:pt x="1934882" y="132882"/>
                  <a:pt x="3422016" y="-84951"/>
                  <a:pt x="4760441" y="0"/>
                </a:cubicBezTo>
                <a:cubicBezTo>
                  <a:pt x="5040766" y="14377"/>
                  <a:pt x="5286257" y="285689"/>
                  <a:pt x="5294671" y="534230"/>
                </a:cubicBezTo>
                <a:cubicBezTo>
                  <a:pt x="5314858" y="1316748"/>
                  <a:pt x="5447151" y="1625157"/>
                  <a:pt x="5294671" y="2671086"/>
                </a:cubicBezTo>
                <a:cubicBezTo>
                  <a:pt x="5335431" y="2970968"/>
                  <a:pt x="5063839" y="3188129"/>
                  <a:pt x="4760441" y="3205316"/>
                </a:cubicBezTo>
                <a:cubicBezTo>
                  <a:pt x="3384720" y="3292955"/>
                  <a:pt x="1535745" y="3132637"/>
                  <a:pt x="534230" y="3205316"/>
                </a:cubicBezTo>
                <a:cubicBezTo>
                  <a:pt x="235015" y="3165569"/>
                  <a:pt x="-31896" y="3010460"/>
                  <a:pt x="0" y="2671086"/>
                </a:cubicBezTo>
                <a:cubicBezTo>
                  <a:pt x="-38581" y="2257082"/>
                  <a:pt x="63341" y="1042007"/>
                  <a:pt x="0" y="534230"/>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A1FF1349-127D-3F33-9F65-637A6192E666}"/>
              </a:ext>
            </a:extLst>
          </p:cNvPr>
          <p:cNvSpPr/>
          <p:nvPr/>
        </p:nvSpPr>
        <p:spPr>
          <a:xfrm>
            <a:off x="5977055" y="1997256"/>
            <a:ext cx="5988803" cy="3724892"/>
          </a:xfrm>
          <a:custGeom>
            <a:avLst/>
            <a:gdLst>
              <a:gd name="connsiteX0" fmla="*/ 0 w 5988803"/>
              <a:gd name="connsiteY0" fmla="*/ 620828 h 3724892"/>
              <a:gd name="connsiteX1" fmla="*/ 620828 w 5988803"/>
              <a:gd name="connsiteY1" fmla="*/ 0 h 3724892"/>
              <a:gd name="connsiteX2" fmla="*/ 5367975 w 5988803"/>
              <a:gd name="connsiteY2" fmla="*/ 0 h 3724892"/>
              <a:gd name="connsiteX3" fmla="*/ 5988803 w 5988803"/>
              <a:gd name="connsiteY3" fmla="*/ 620828 h 3724892"/>
              <a:gd name="connsiteX4" fmla="*/ 5988803 w 5988803"/>
              <a:gd name="connsiteY4" fmla="*/ 3104064 h 3724892"/>
              <a:gd name="connsiteX5" fmla="*/ 5367975 w 5988803"/>
              <a:gd name="connsiteY5" fmla="*/ 3724892 h 3724892"/>
              <a:gd name="connsiteX6" fmla="*/ 620828 w 5988803"/>
              <a:gd name="connsiteY6" fmla="*/ 3724892 h 3724892"/>
              <a:gd name="connsiteX7" fmla="*/ 0 w 5988803"/>
              <a:gd name="connsiteY7" fmla="*/ 3104064 h 3724892"/>
              <a:gd name="connsiteX8" fmla="*/ 0 w 5988803"/>
              <a:gd name="connsiteY8" fmla="*/ 620828 h 372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8803" h="3724892" extrusionOk="0">
                <a:moveTo>
                  <a:pt x="0" y="620828"/>
                </a:moveTo>
                <a:cubicBezTo>
                  <a:pt x="-27767" y="260827"/>
                  <a:pt x="214553" y="23795"/>
                  <a:pt x="620828" y="0"/>
                </a:cubicBezTo>
                <a:cubicBezTo>
                  <a:pt x="1969890" y="132882"/>
                  <a:pt x="4279181" y="-84951"/>
                  <a:pt x="5367975" y="0"/>
                </a:cubicBezTo>
                <a:cubicBezTo>
                  <a:pt x="5673893" y="36089"/>
                  <a:pt x="5980215" y="325421"/>
                  <a:pt x="5988803" y="620828"/>
                </a:cubicBezTo>
                <a:cubicBezTo>
                  <a:pt x="6008990" y="1240300"/>
                  <a:pt x="6141283" y="2209866"/>
                  <a:pt x="5988803" y="3104064"/>
                </a:cubicBezTo>
                <a:cubicBezTo>
                  <a:pt x="6014278" y="3449960"/>
                  <a:pt x="5732631" y="3680065"/>
                  <a:pt x="5367975" y="3724892"/>
                </a:cubicBezTo>
                <a:cubicBezTo>
                  <a:pt x="4578044" y="3812531"/>
                  <a:pt x="2157809" y="3652213"/>
                  <a:pt x="620828" y="3724892"/>
                </a:cubicBezTo>
                <a:cubicBezTo>
                  <a:pt x="276032" y="3706559"/>
                  <a:pt x="-22525" y="3478242"/>
                  <a:pt x="0" y="3104064"/>
                </a:cubicBezTo>
                <a:cubicBezTo>
                  <a:pt x="-38581" y="1986119"/>
                  <a:pt x="63341" y="1278440"/>
                  <a:pt x="0" y="620828"/>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B8B0236-AD0C-ECA2-91BD-A8F05F612E4D}"/>
              </a:ext>
            </a:extLst>
          </p:cNvPr>
          <p:cNvSpPr txBox="1"/>
          <p:nvPr/>
        </p:nvSpPr>
        <p:spPr>
          <a:xfrm>
            <a:off x="1002890" y="1209071"/>
            <a:ext cx="3490451" cy="369332"/>
          </a:xfrm>
          <a:prstGeom prst="rect">
            <a:avLst/>
          </a:prstGeom>
          <a:noFill/>
        </p:spPr>
        <p:txBody>
          <a:bodyPr wrap="square">
            <a:spAutoFit/>
          </a:bodyPr>
          <a:lstStyle/>
          <a:p>
            <a:r>
              <a:rPr lang="en-US" dirty="0">
                <a:solidFill>
                  <a:schemeClr val="accent6"/>
                </a:solidFill>
              </a:rPr>
              <a:t>Conversion Rate by Campaign Type</a:t>
            </a:r>
            <a:endParaRPr lang="en-IN" dirty="0">
              <a:solidFill>
                <a:schemeClr val="accent6"/>
              </a:solidFill>
            </a:endParaRPr>
          </a:p>
        </p:txBody>
      </p:sp>
      <p:pic>
        <p:nvPicPr>
          <p:cNvPr id="16" name="object 5">
            <a:extLst>
              <a:ext uri="{FF2B5EF4-FFF2-40B4-BE49-F238E27FC236}">
                <a16:creationId xmlns:a16="http://schemas.microsoft.com/office/drawing/2014/main" id="{161F9ABE-B32F-C439-C68E-FDDA873F8E09}"/>
              </a:ext>
            </a:extLst>
          </p:cNvPr>
          <p:cNvPicPr/>
          <p:nvPr/>
        </p:nvPicPr>
        <p:blipFill>
          <a:blip r:embed="rId4" cstate="print"/>
          <a:stretch>
            <a:fillRect/>
          </a:stretch>
        </p:blipFill>
        <p:spPr>
          <a:xfrm>
            <a:off x="11037587" y="95729"/>
            <a:ext cx="1079672" cy="910066"/>
          </a:xfrm>
          <a:prstGeom prst="rect">
            <a:avLst/>
          </a:prstGeom>
        </p:spPr>
      </p:pic>
    </p:spTree>
    <p:extLst>
      <p:ext uri="{BB962C8B-B14F-4D97-AF65-F5344CB8AC3E}">
        <p14:creationId xmlns:p14="http://schemas.microsoft.com/office/powerpoint/2010/main" val="176105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E9F0-186B-C228-1432-B74421AF685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8C0BAB4-06B3-E222-9E77-A05373F9A436}"/>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sp>
        <p:nvSpPr>
          <p:cNvPr id="12" name="TextBox 11">
            <a:extLst>
              <a:ext uri="{FF2B5EF4-FFF2-40B4-BE49-F238E27FC236}">
                <a16:creationId xmlns:a16="http://schemas.microsoft.com/office/drawing/2014/main" id="{9083DCAC-84EF-59A7-BE45-386CD4A384AB}"/>
              </a:ext>
            </a:extLst>
          </p:cNvPr>
          <p:cNvSpPr txBox="1"/>
          <p:nvPr/>
        </p:nvSpPr>
        <p:spPr>
          <a:xfrm>
            <a:off x="7344696" y="1295089"/>
            <a:ext cx="3569110" cy="369332"/>
          </a:xfrm>
          <a:prstGeom prst="rect">
            <a:avLst/>
          </a:prstGeom>
          <a:noFill/>
        </p:spPr>
        <p:txBody>
          <a:bodyPr wrap="square">
            <a:spAutoFit/>
          </a:bodyPr>
          <a:lstStyle/>
          <a:p>
            <a:r>
              <a:rPr lang="en-US" dirty="0">
                <a:solidFill>
                  <a:schemeClr val="accent6"/>
                </a:solidFill>
              </a:rPr>
              <a:t>Conversion Rate by Target Audience</a:t>
            </a:r>
            <a:endParaRPr lang="en-IN" dirty="0">
              <a:solidFill>
                <a:schemeClr val="accent6"/>
              </a:solidFill>
            </a:endParaRPr>
          </a:p>
        </p:txBody>
      </p:sp>
      <p:pic>
        <p:nvPicPr>
          <p:cNvPr id="14" name="Picture 13">
            <a:extLst>
              <a:ext uri="{FF2B5EF4-FFF2-40B4-BE49-F238E27FC236}">
                <a16:creationId xmlns:a16="http://schemas.microsoft.com/office/drawing/2014/main" id="{86D06E6A-F088-92AA-12C0-315159981FA2}"/>
              </a:ext>
            </a:extLst>
          </p:cNvPr>
          <p:cNvPicPr>
            <a:picLocks noChangeAspect="1"/>
          </p:cNvPicPr>
          <p:nvPr/>
        </p:nvPicPr>
        <p:blipFill>
          <a:blip r:embed="rId2"/>
          <a:srcRect l="2265" t="1797"/>
          <a:stretch/>
        </p:blipFill>
        <p:spPr>
          <a:xfrm>
            <a:off x="6223819" y="1972640"/>
            <a:ext cx="5201265" cy="3666177"/>
          </a:xfrm>
          <a:prstGeom prst="rect">
            <a:avLst/>
          </a:prstGeom>
        </p:spPr>
      </p:pic>
      <p:sp>
        <p:nvSpPr>
          <p:cNvPr id="15" name="Rectangle: Rounded Corners 14">
            <a:extLst>
              <a:ext uri="{FF2B5EF4-FFF2-40B4-BE49-F238E27FC236}">
                <a16:creationId xmlns:a16="http://schemas.microsoft.com/office/drawing/2014/main" id="{2166918F-DB2D-8FF4-2D88-E4D49457E329}"/>
              </a:ext>
            </a:extLst>
          </p:cNvPr>
          <p:cNvSpPr/>
          <p:nvPr/>
        </p:nvSpPr>
        <p:spPr>
          <a:xfrm>
            <a:off x="122903" y="1742241"/>
            <a:ext cx="4999703" cy="3134560"/>
          </a:xfrm>
          <a:custGeom>
            <a:avLst/>
            <a:gdLst>
              <a:gd name="connsiteX0" fmla="*/ 0 w 4999703"/>
              <a:gd name="connsiteY0" fmla="*/ 522437 h 3134560"/>
              <a:gd name="connsiteX1" fmla="*/ 522437 w 4999703"/>
              <a:gd name="connsiteY1" fmla="*/ 0 h 3134560"/>
              <a:gd name="connsiteX2" fmla="*/ 4477266 w 4999703"/>
              <a:gd name="connsiteY2" fmla="*/ 0 h 3134560"/>
              <a:gd name="connsiteX3" fmla="*/ 4999703 w 4999703"/>
              <a:gd name="connsiteY3" fmla="*/ 522437 h 3134560"/>
              <a:gd name="connsiteX4" fmla="*/ 4999703 w 4999703"/>
              <a:gd name="connsiteY4" fmla="*/ 2612123 h 3134560"/>
              <a:gd name="connsiteX5" fmla="*/ 4477266 w 4999703"/>
              <a:gd name="connsiteY5" fmla="*/ 3134560 h 3134560"/>
              <a:gd name="connsiteX6" fmla="*/ 522437 w 4999703"/>
              <a:gd name="connsiteY6" fmla="*/ 3134560 h 3134560"/>
              <a:gd name="connsiteX7" fmla="*/ 0 w 4999703"/>
              <a:gd name="connsiteY7" fmla="*/ 2612123 h 3134560"/>
              <a:gd name="connsiteX8" fmla="*/ 0 w 4999703"/>
              <a:gd name="connsiteY8" fmla="*/ 522437 h 313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703" h="3134560" extrusionOk="0">
                <a:moveTo>
                  <a:pt x="0" y="522437"/>
                </a:moveTo>
                <a:cubicBezTo>
                  <a:pt x="-15173" y="224544"/>
                  <a:pt x="199816" y="12793"/>
                  <a:pt x="522437" y="0"/>
                </a:cubicBezTo>
                <a:cubicBezTo>
                  <a:pt x="2234996" y="132882"/>
                  <a:pt x="3113745" y="-84951"/>
                  <a:pt x="4477266" y="0"/>
                </a:cubicBezTo>
                <a:cubicBezTo>
                  <a:pt x="4738898" y="26271"/>
                  <a:pt x="4996182" y="253367"/>
                  <a:pt x="4999703" y="522437"/>
                </a:cubicBezTo>
                <a:cubicBezTo>
                  <a:pt x="5019890" y="1216345"/>
                  <a:pt x="5152183" y="2239460"/>
                  <a:pt x="4999703" y="2612123"/>
                </a:cubicBezTo>
                <a:cubicBezTo>
                  <a:pt x="5010145" y="2901896"/>
                  <a:pt x="4780641" y="3104018"/>
                  <a:pt x="4477266" y="3134560"/>
                </a:cubicBezTo>
                <a:cubicBezTo>
                  <a:pt x="2711612" y="3222199"/>
                  <a:pt x="1008407" y="3061881"/>
                  <a:pt x="522437" y="3134560"/>
                </a:cubicBezTo>
                <a:cubicBezTo>
                  <a:pt x="233258" y="3128405"/>
                  <a:pt x="-17956" y="2925611"/>
                  <a:pt x="0" y="2612123"/>
                </a:cubicBezTo>
                <a:cubicBezTo>
                  <a:pt x="-38581" y="1586335"/>
                  <a:pt x="63341" y="853429"/>
                  <a:pt x="0" y="522437"/>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7453FA1-8565-114A-6B8E-45B4FAA7FE39}"/>
              </a:ext>
            </a:extLst>
          </p:cNvPr>
          <p:cNvSpPr/>
          <p:nvPr/>
        </p:nvSpPr>
        <p:spPr>
          <a:xfrm>
            <a:off x="6189223" y="1928377"/>
            <a:ext cx="5648816" cy="3833326"/>
          </a:xfrm>
          <a:custGeom>
            <a:avLst/>
            <a:gdLst>
              <a:gd name="connsiteX0" fmla="*/ 0 w 5648816"/>
              <a:gd name="connsiteY0" fmla="*/ 638900 h 3833326"/>
              <a:gd name="connsiteX1" fmla="*/ 638900 w 5648816"/>
              <a:gd name="connsiteY1" fmla="*/ 0 h 3833326"/>
              <a:gd name="connsiteX2" fmla="*/ 5009916 w 5648816"/>
              <a:gd name="connsiteY2" fmla="*/ 0 h 3833326"/>
              <a:gd name="connsiteX3" fmla="*/ 5648816 w 5648816"/>
              <a:gd name="connsiteY3" fmla="*/ 638900 h 3833326"/>
              <a:gd name="connsiteX4" fmla="*/ 5648816 w 5648816"/>
              <a:gd name="connsiteY4" fmla="*/ 3194426 h 3833326"/>
              <a:gd name="connsiteX5" fmla="*/ 5009916 w 5648816"/>
              <a:gd name="connsiteY5" fmla="*/ 3833326 h 3833326"/>
              <a:gd name="connsiteX6" fmla="*/ 638900 w 5648816"/>
              <a:gd name="connsiteY6" fmla="*/ 3833326 h 3833326"/>
              <a:gd name="connsiteX7" fmla="*/ 0 w 5648816"/>
              <a:gd name="connsiteY7" fmla="*/ 3194426 h 3833326"/>
              <a:gd name="connsiteX8" fmla="*/ 0 w 5648816"/>
              <a:gd name="connsiteY8" fmla="*/ 638900 h 383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816" h="3833326" extrusionOk="0">
                <a:moveTo>
                  <a:pt x="0" y="638900"/>
                </a:moveTo>
                <a:cubicBezTo>
                  <a:pt x="-28698" y="268344"/>
                  <a:pt x="279004" y="2643"/>
                  <a:pt x="638900" y="0"/>
                </a:cubicBezTo>
                <a:cubicBezTo>
                  <a:pt x="1628224" y="132882"/>
                  <a:pt x="4102409" y="-84951"/>
                  <a:pt x="5009916" y="0"/>
                </a:cubicBezTo>
                <a:cubicBezTo>
                  <a:pt x="5314861" y="46787"/>
                  <a:pt x="5636791" y="352510"/>
                  <a:pt x="5648816" y="638900"/>
                </a:cubicBezTo>
                <a:cubicBezTo>
                  <a:pt x="5669003" y="1392648"/>
                  <a:pt x="5801296" y="2121351"/>
                  <a:pt x="5648816" y="3194426"/>
                </a:cubicBezTo>
                <a:cubicBezTo>
                  <a:pt x="5679512" y="3550922"/>
                  <a:pt x="5390475" y="3776312"/>
                  <a:pt x="5009916" y="3833326"/>
                </a:cubicBezTo>
                <a:cubicBezTo>
                  <a:pt x="3303286" y="3920965"/>
                  <a:pt x="2218613" y="3760647"/>
                  <a:pt x="638900" y="3833326"/>
                </a:cubicBezTo>
                <a:cubicBezTo>
                  <a:pt x="282281" y="3797435"/>
                  <a:pt x="-30057" y="3589051"/>
                  <a:pt x="0" y="3194426"/>
                </a:cubicBezTo>
                <a:cubicBezTo>
                  <a:pt x="-38581" y="2500837"/>
                  <a:pt x="63341" y="1710716"/>
                  <a:pt x="0" y="638900"/>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62B79C2F-E9E8-B4E0-A289-8A4367E959F9}"/>
              </a:ext>
            </a:extLst>
          </p:cNvPr>
          <p:cNvPicPr>
            <a:picLocks noChangeAspect="1"/>
          </p:cNvPicPr>
          <p:nvPr/>
        </p:nvPicPr>
        <p:blipFill>
          <a:blip r:embed="rId3"/>
          <a:stretch>
            <a:fillRect/>
          </a:stretch>
        </p:blipFill>
        <p:spPr>
          <a:xfrm>
            <a:off x="335934" y="1891981"/>
            <a:ext cx="4573639" cy="2835079"/>
          </a:xfrm>
          <a:prstGeom prst="rect">
            <a:avLst/>
          </a:prstGeom>
        </p:spPr>
      </p:pic>
      <p:sp>
        <p:nvSpPr>
          <p:cNvPr id="19" name="TextBox 18">
            <a:extLst>
              <a:ext uri="{FF2B5EF4-FFF2-40B4-BE49-F238E27FC236}">
                <a16:creationId xmlns:a16="http://schemas.microsoft.com/office/drawing/2014/main" id="{5AC87CFD-A128-1D39-A30B-52E314067AFF}"/>
              </a:ext>
            </a:extLst>
          </p:cNvPr>
          <p:cNvSpPr txBox="1"/>
          <p:nvPr/>
        </p:nvSpPr>
        <p:spPr>
          <a:xfrm>
            <a:off x="784120" y="1259728"/>
            <a:ext cx="3677265" cy="369332"/>
          </a:xfrm>
          <a:prstGeom prst="rect">
            <a:avLst/>
          </a:prstGeom>
          <a:noFill/>
        </p:spPr>
        <p:txBody>
          <a:bodyPr wrap="square">
            <a:spAutoFit/>
          </a:bodyPr>
          <a:lstStyle/>
          <a:p>
            <a:r>
              <a:rPr lang="en-US" dirty="0">
                <a:solidFill>
                  <a:schemeClr val="accent6"/>
                </a:solidFill>
              </a:rPr>
              <a:t> Acquisition Cost by Target Audience</a:t>
            </a:r>
            <a:endParaRPr lang="en-IN" dirty="0">
              <a:solidFill>
                <a:schemeClr val="accent6"/>
              </a:solidFill>
            </a:endParaRPr>
          </a:p>
        </p:txBody>
      </p:sp>
      <p:pic>
        <p:nvPicPr>
          <p:cNvPr id="20" name="object 5">
            <a:extLst>
              <a:ext uri="{FF2B5EF4-FFF2-40B4-BE49-F238E27FC236}">
                <a16:creationId xmlns:a16="http://schemas.microsoft.com/office/drawing/2014/main" id="{02AAEF22-53DF-E840-42BD-983028B1C37B}"/>
              </a:ext>
            </a:extLst>
          </p:cNvPr>
          <p:cNvPicPr/>
          <p:nvPr/>
        </p:nvPicPr>
        <p:blipFill>
          <a:blip r:embed="rId4" cstate="print"/>
          <a:stretch>
            <a:fillRect/>
          </a:stretch>
        </p:blipFill>
        <p:spPr>
          <a:xfrm>
            <a:off x="11037587" y="76804"/>
            <a:ext cx="1079672" cy="910066"/>
          </a:xfrm>
          <a:prstGeom prst="rect">
            <a:avLst/>
          </a:prstGeom>
        </p:spPr>
      </p:pic>
    </p:spTree>
    <p:extLst>
      <p:ext uri="{BB962C8B-B14F-4D97-AF65-F5344CB8AC3E}">
        <p14:creationId xmlns:p14="http://schemas.microsoft.com/office/powerpoint/2010/main" val="131659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50D2-7091-48C6-AAEE-CE458EF2687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12430F1-7EB8-B23F-004A-6DAF3DEDC994}"/>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sp>
        <p:nvSpPr>
          <p:cNvPr id="10" name="TextBox 9">
            <a:extLst>
              <a:ext uri="{FF2B5EF4-FFF2-40B4-BE49-F238E27FC236}">
                <a16:creationId xmlns:a16="http://schemas.microsoft.com/office/drawing/2014/main" id="{7E8BC688-994B-0F41-629B-6BFE262B628D}"/>
              </a:ext>
            </a:extLst>
          </p:cNvPr>
          <p:cNvSpPr txBox="1"/>
          <p:nvPr/>
        </p:nvSpPr>
        <p:spPr>
          <a:xfrm>
            <a:off x="7757651" y="1815580"/>
            <a:ext cx="2487561" cy="369332"/>
          </a:xfrm>
          <a:prstGeom prst="rect">
            <a:avLst/>
          </a:prstGeom>
          <a:noFill/>
        </p:spPr>
        <p:txBody>
          <a:bodyPr wrap="square">
            <a:spAutoFit/>
          </a:bodyPr>
          <a:lstStyle/>
          <a:p>
            <a:r>
              <a:rPr lang="en-IN" dirty="0">
                <a:solidFill>
                  <a:schemeClr val="accent6"/>
                </a:solidFill>
              </a:rPr>
              <a:t>ROI by Target Audience</a:t>
            </a:r>
          </a:p>
        </p:txBody>
      </p:sp>
      <p:pic>
        <p:nvPicPr>
          <p:cNvPr id="13" name="Picture 12">
            <a:extLst>
              <a:ext uri="{FF2B5EF4-FFF2-40B4-BE49-F238E27FC236}">
                <a16:creationId xmlns:a16="http://schemas.microsoft.com/office/drawing/2014/main" id="{1853B2D7-0E8B-A2C4-548F-3C217A25F65C}"/>
              </a:ext>
            </a:extLst>
          </p:cNvPr>
          <p:cNvPicPr>
            <a:picLocks noChangeAspect="1"/>
          </p:cNvPicPr>
          <p:nvPr/>
        </p:nvPicPr>
        <p:blipFill>
          <a:blip r:embed="rId2"/>
          <a:stretch>
            <a:fillRect/>
          </a:stretch>
        </p:blipFill>
        <p:spPr>
          <a:xfrm>
            <a:off x="6758354" y="2342960"/>
            <a:ext cx="4066961" cy="3369582"/>
          </a:xfrm>
          <a:prstGeom prst="rect">
            <a:avLst/>
          </a:prstGeom>
        </p:spPr>
      </p:pic>
      <p:sp>
        <p:nvSpPr>
          <p:cNvPr id="17" name="Rectangle: Rounded Corners 16">
            <a:extLst>
              <a:ext uri="{FF2B5EF4-FFF2-40B4-BE49-F238E27FC236}">
                <a16:creationId xmlns:a16="http://schemas.microsoft.com/office/drawing/2014/main" id="{E0C6C505-9B79-5F1B-25AF-4232052E3D71}"/>
              </a:ext>
            </a:extLst>
          </p:cNvPr>
          <p:cNvSpPr/>
          <p:nvPr/>
        </p:nvSpPr>
        <p:spPr>
          <a:xfrm>
            <a:off x="452285" y="1637807"/>
            <a:ext cx="4981362" cy="3369582"/>
          </a:xfrm>
          <a:custGeom>
            <a:avLst/>
            <a:gdLst>
              <a:gd name="connsiteX0" fmla="*/ 0 w 4981362"/>
              <a:gd name="connsiteY0" fmla="*/ 561608 h 3369582"/>
              <a:gd name="connsiteX1" fmla="*/ 561608 w 4981362"/>
              <a:gd name="connsiteY1" fmla="*/ 0 h 3369582"/>
              <a:gd name="connsiteX2" fmla="*/ 4419754 w 4981362"/>
              <a:gd name="connsiteY2" fmla="*/ 0 h 3369582"/>
              <a:gd name="connsiteX3" fmla="*/ 4981362 w 4981362"/>
              <a:gd name="connsiteY3" fmla="*/ 561608 h 3369582"/>
              <a:gd name="connsiteX4" fmla="*/ 4981362 w 4981362"/>
              <a:gd name="connsiteY4" fmla="*/ 2807974 h 3369582"/>
              <a:gd name="connsiteX5" fmla="*/ 4419754 w 4981362"/>
              <a:gd name="connsiteY5" fmla="*/ 3369582 h 3369582"/>
              <a:gd name="connsiteX6" fmla="*/ 561608 w 4981362"/>
              <a:gd name="connsiteY6" fmla="*/ 3369582 h 3369582"/>
              <a:gd name="connsiteX7" fmla="*/ 0 w 4981362"/>
              <a:gd name="connsiteY7" fmla="*/ 2807974 h 3369582"/>
              <a:gd name="connsiteX8" fmla="*/ 0 w 4981362"/>
              <a:gd name="connsiteY8" fmla="*/ 561608 h 33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1362" h="3369582" extrusionOk="0">
                <a:moveTo>
                  <a:pt x="0" y="561608"/>
                </a:moveTo>
                <a:cubicBezTo>
                  <a:pt x="-52726" y="218917"/>
                  <a:pt x="243025" y="3158"/>
                  <a:pt x="561608" y="0"/>
                </a:cubicBezTo>
                <a:cubicBezTo>
                  <a:pt x="1068686" y="132882"/>
                  <a:pt x="2634228" y="-84951"/>
                  <a:pt x="4419754" y="0"/>
                </a:cubicBezTo>
                <a:cubicBezTo>
                  <a:pt x="4723859" y="5921"/>
                  <a:pt x="4979760" y="260292"/>
                  <a:pt x="4981362" y="561608"/>
                </a:cubicBezTo>
                <a:cubicBezTo>
                  <a:pt x="5001549" y="1489048"/>
                  <a:pt x="5133842" y="2191841"/>
                  <a:pt x="4981362" y="2807974"/>
                </a:cubicBezTo>
                <a:cubicBezTo>
                  <a:pt x="5014256" y="3122044"/>
                  <a:pt x="4744622" y="3339329"/>
                  <a:pt x="4419754" y="3369582"/>
                </a:cubicBezTo>
                <a:cubicBezTo>
                  <a:pt x="2552028" y="3457221"/>
                  <a:pt x="1277592" y="3296903"/>
                  <a:pt x="561608" y="3369582"/>
                </a:cubicBezTo>
                <a:cubicBezTo>
                  <a:pt x="247190" y="3329055"/>
                  <a:pt x="-2622" y="3121785"/>
                  <a:pt x="0" y="2807974"/>
                </a:cubicBezTo>
                <a:cubicBezTo>
                  <a:pt x="-38581" y="2334543"/>
                  <a:pt x="63341" y="1065190"/>
                  <a:pt x="0" y="561608"/>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F5A65EE-55EC-07B2-E183-82529FDD7985}"/>
              </a:ext>
            </a:extLst>
          </p:cNvPr>
          <p:cNvSpPr/>
          <p:nvPr/>
        </p:nvSpPr>
        <p:spPr>
          <a:xfrm>
            <a:off x="6641691" y="2428568"/>
            <a:ext cx="4419599" cy="3283974"/>
          </a:xfrm>
          <a:custGeom>
            <a:avLst/>
            <a:gdLst>
              <a:gd name="connsiteX0" fmla="*/ 0 w 4419599"/>
              <a:gd name="connsiteY0" fmla="*/ 547340 h 3283974"/>
              <a:gd name="connsiteX1" fmla="*/ 547340 w 4419599"/>
              <a:gd name="connsiteY1" fmla="*/ 0 h 3283974"/>
              <a:gd name="connsiteX2" fmla="*/ 3872259 w 4419599"/>
              <a:gd name="connsiteY2" fmla="*/ 0 h 3283974"/>
              <a:gd name="connsiteX3" fmla="*/ 4419599 w 4419599"/>
              <a:gd name="connsiteY3" fmla="*/ 547340 h 3283974"/>
              <a:gd name="connsiteX4" fmla="*/ 4419599 w 4419599"/>
              <a:gd name="connsiteY4" fmla="*/ 2736634 h 3283974"/>
              <a:gd name="connsiteX5" fmla="*/ 3872259 w 4419599"/>
              <a:gd name="connsiteY5" fmla="*/ 3283974 h 3283974"/>
              <a:gd name="connsiteX6" fmla="*/ 547340 w 4419599"/>
              <a:gd name="connsiteY6" fmla="*/ 3283974 h 3283974"/>
              <a:gd name="connsiteX7" fmla="*/ 0 w 4419599"/>
              <a:gd name="connsiteY7" fmla="*/ 2736634 h 3283974"/>
              <a:gd name="connsiteX8" fmla="*/ 0 w 4419599"/>
              <a:gd name="connsiteY8" fmla="*/ 547340 h 328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9599" h="3283974" extrusionOk="0">
                <a:moveTo>
                  <a:pt x="0" y="547340"/>
                </a:moveTo>
                <a:cubicBezTo>
                  <a:pt x="-49062" y="214789"/>
                  <a:pt x="231620" y="5041"/>
                  <a:pt x="547340" y="0"/>
                </a:cubicBezTo>
                <a:cubicBezTo>
                  <a:pt x="1166296" y="132882"/>
                  <a:pt x="3168891" y="-84951"/>
                  <a:pt x="3872259" y="0"/>
                </a:cubicBezTo>
                <a:cubicBezTo>
                  <a:pt x="4160607" y="13613"/>
                  <a:pt x="4411484" y="289907"/>
                  <a:pt x="4419599" y="547340"/>
                </a:cubicBezTo>
                <a:cubicBezTo>
                  <a:pt x="4439786" y="1146485"/>
                  <a:pt x="4572079" y="2377882"/>
                  <a:pt x="4419599" y="2736634"/>
                </a:cubicBezTo>
                <a:cubicBezTo>
                  <a:pt x="4436163" y="3040887"/>
                  <a:pt x="4189955" y="3252264"/>
                  <a:pt x="3872259" y="3283974"/>
                </a:cubicBezTo>
                <a:cubicBezTo>
                  <a:pt x="2820834" y="3371613"/>
                  <a:pt x="1678901" y="3211295"/>
                  <a:pt x="547340" y="3283974"/>
                </a:cubicBezTo>
                <a:cubicBezTo>
                  <a:pt x="240615" y="3241662"/>
                  <a:pt x="-7196" y="3048923"/>
                  <a:pt x="0" y="2736634"/>
                </a:cubicBezTo>
                <a:cubicBezTo>
                  <a:pt x="-38581" y="2374976"/>
                  <a:pt x="63341" y="1280320"/>
                  <a:pt x="0" y="547340"/>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4C4F2803-B681-29EA-37CD-513BE2DD5DBE}"/>
              </a:ext>
            </a:extLst>
          </p:cNvPr>
          <p:cNvPicPr>
            <a:picLocks noChangeAspect="1"/>
          </p:cNvPicPr>
          <p:nvPr/>
        </p:nvPicPr>
        <p:blipFill>
          <a:blip r:embed="rId3"/>
          <a:srcRect l="2718"/>
          <a:stretch/>
        </p:blipFill>
        <p:spPr>
          <a:xfrm>
            <a:off x="605064" y="1742242"/>
            <a:ext cx="4669562" cy="3134559"/>
          </a:xfrm>
          <a:prstGeom prst="rect">
            <a:avLst/>
          </a:prstGeom>
        </p:spPr>
      </p:pic>
      <p:sp>
        <p:nvSpPr>
          <p:cNvPr id="20" name="TextBox 19">
            <a:extLst>
              <a:ext uri="{FF2B5EF4-FFF2-40B4-BE49-F238E27FC236}">
                <a16:creationId xmlns:a16="http://schemas.microsoft.com/office/drawing/2014/main" id="{93BEC09C-4A54-8B02-AD15-0605E067314D}"/>
              </a:ext>
            </a:extLst>
          </p:cNvPr>
          <p:cNvSpPr txBox="1"/>
          <p:nvPr/>
        </p:nvSpPr>
        <p:spPr>
          <a:xfrm>
            <a:off x="1794387" y="1216258"/>
            <a:ext cx="2290916" cy="369332"/>
          </a:xfrm>
          <a:prstGeom prst="rect">
            <a:avLst/>
          </a:prstGeom>
          <a:noFill/>
        </p:spPr>
        <p:txBody>
          <a:bodyPr wrap="square">
            <a:spAutoFit/>
          </a:bodyPr>
          <a:lstStyle/>
          <a:p>
            <a:r>
              <a:rPr lang="en-IN" dirty="0">
                <a:solidFill>
                  <a:schemeClr val="accent6"/>
                </a:solidFill>
              </a:rPr>
              <a:t>ROI by Campaign Type</a:t>
            </a:r>
          </a:p>
        </p:txBody>
      </p:sp>
      <p:pic>
        <p:nvPicPr>
          <p:cNvPr id="21" name="object 5">
            <a:extLst>
              <a:ext uri="{FF2B5EF4-FFF2-40B4-BE49-F238E27FC236}">
                <a16:creationId xmlns:a16="http://schemas.microsoft.com/office/drawing/2014/main" id="{4C5F171B-D37A-CEEE-EAE4-8044DA488F01}"/>
              </a:ext>
            </a:extLst>
          </p:cNvPr>
          <p:cNvPicPr/>
          <p:nvPr/>
        </p:nvPicPr>
        <p:blipFill>
          <a:blip r:embed="rId4" cstate="print"/>
          <a:stretch>
            <a:fillRect/>
          </a:stretch>
        </p:blipFill>
        <p:spPr>
          <a:xfrm>
            <a:off x="11061290" y="76804"/>
            <a:ext cx="1079672" cy="910066"/>
          </a:xfrm>
          <a:prstGeom prst="rect">
            <a:avLst/>
          </a:prstGeom>
        </p:spPr>
      </p:pic>
    </p:spTree>
    <p:extLst>
      <p:ext uri="{BB962C8B-B14F-4D97-AF65-F5344CB8AC3E}">
        <p14:creationId xmlns:p14="http://schemas.microsoft.com/office/powerpoint/2010/main" val="286800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3245D-14C7-0765-BFD7-E3A2224B0C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2FC3F46-BA37-A76D-A1BB-371041705BA5}"/>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sp>
        <p:nvSpPr>
          <p:cNvPr id="4" name="TextBox 3">
            <a:extLst>
              <a:ext uri="{FF2B5EF4-FFF2-40B4-BE49-F238E27FC236}">
                <a16:creationId xmlns:a16="http://schemas.microsoft.com/office/drawing/2014/main" id="{EC8867D2-716E-164E-4E3A-4BE141C7B751}"/>
              </a:ext>
            </a:extLst>
          </p:cNvPr>
          <p:cNvSpPr txBox="1"/>
          <p:nvPr/>
        </p:nvSpPr>
        <p:spPr>
          <a:xfrm>
            <a:off x="865239" y="1540895"/>
            <a:ext cx="3716594" cy="369332"/>
          </a:xfrm>
          <a:prstGeom prst="rect">
            <a:avLst/>
          </a:prstGeom>
          <a:noFill/>
        </p:spPr>
        <p:txBody>
          <a:bodyPr wrap="square">
            <a:spAutoFit/>
          </a:bodyPr>
          <a:lstStyle/>
          <a:p>
            <a:r>
              <a:rPr lang="en-US" dirty="0">
                <a:solidFill>
                  <a:schemeClr val="accent6"/>
                </a:solidFill>
              </a:rPr>
              <a:t>Engagement Score by Campaign Type</a:t>
            </a:r>
            <a:endParaRPr lang="en-IN" dirty="0">
              <a:solidFill>
                <a:schemeClr val="accent6"/>
              </a:solidFill>
            </a:endParaRPr>
          </a:p>
        </p:txBody>
      </p:sp>
      <p:pic>
        <p:nvPicPr>
          <p:cNvPr id="8" name="Picture 7">
            <a:extLst>
              <a:ext uri="{FF2B5EF4-FFF2-40B4-BE49-F238E27FC236}">
                <a16:creationId xmlns:a16="http://schemas.microsoft.com/office/drawing/2014/main" id="{4428E409-24D0-4533-75C8-0C53F9277C73}"/>
              </a:ext>
            </a:extLst>
          </p:cNvPr>
          <p:cNvPicPr>
            <a:picLocks noChangeAspect="1"/>
          </p:cNvPicPr>
          <p:nvPr/>
        </p:nvPicPr>
        <p:blipFill>
          <a:blip r:embed="rId2"/>
          <a:stretch>
            <a:fillRect/>
          </a:stretch>
        </p:blipFill>
        <p:spPr>
          <a:xfrm>
            <a:off x="583126" y="2207675"/>
            <a:ext cx="3484203" cy="3312946"/>
          </a:xfrm>
          <a:prstGeom prst="rect">
            <a:avLst/>
          </a:prstGeom>
        </p:spPr>
      </p:pic>
      <p:sp>
        <p:nvSpPr>
          <p:cNvPr id="11" name="TextBox 10">
            <a:extLst>
              <a:ext uri="{FF2B5EF4-FFF2-40B4-BE49-F238E27FC236}">
                <a16:creationId xmlns:a16="http://schemas.microsoft.com/office/drawing/2014/main" id="{950C77F6-6938-FDA2-EFBA-E2FAF52A5BCF}"/>
              </a:ext>
            </a:extLst>
          </p:cNvPr>
          <p:cNvSpPr txBox="1"/>
          <p:nvPr/>
        </p:nvSpPr>
        <p:spPr>
          <a:xfrm>
            <a:off x="7093018" y="1712959"/>
            <a:ext cx="4011561" cy="369332"/>
          </a:xfrm>
          <a:prstGeom prst="rect">
            <a:avLst/>
          </a:prstGeom>
          <a:noFill/>
        </p:spPr>
        <p:txBody>
          <a:bodyPr wrap="square">
            <a:spAutoFit/>
          </a:bodyPr>
          <a:lstStyle/>
          <a:p>
            <a:r>
              <a:rPr lang="en-US" dirty="0">
                <a:solidFill>
                  <a:schemeClr val="accent6"/>
                </a:solidFill>
              </a:rPr>
              <a:t>Impressions and Clicks by Campaign Type</a:t>
            </a:r>
            <a:endParaRPr lang="en-IN" dirty="0">
              <a:solidFill>
                <a:schemeClr val="accent6"/>
              </a:solidFill>
            </a:endParaRPr>
          </a:p>
        </p:txBody>
      </p:sp>
      <p:pic>
        <p:nvPicPr>
          <p:cNvPr id="14" name="Picture 13">
            <a:extLst>
              <a:ext uri="{FF2B5EF4-FFF2-40B4-BE49-F238E27FC236}">
                <a16:creationId xmlns:a16="http://schemas.microsoft.com/office/drawing/2014/main" id="{E6B984DB-2D3F-B9E5-AB31-3BD71A9B6532}"/>
              </a:ext>
            </a:extLst>
          </p:cNvPr>
          <p:cNvPicPr>
            <a:picLocks noChangeAspect="1"/>
          </p:cNvPicPr>
          <p:nvPr/>
        </p:nvPicPr>
        <p:blipFill>
          <a:blip r:embed="rId3"/>
          <a:stretch>
            <a:fillRect/>
          </a:stretch>
        </p:blipFill>
        <p:spPr>
          <a:xfrm>
            <a:off x="6587612" y="2583256"/>
            <a:ext cx="4216125" cy="2561785"/>
          </a:xfrm>
          <a:prstGeom prst="rect">
            <a:avLst/>
          </a:prstGeom>
        </p:spPr>
      </p:pic>
      <p:sp>
        <p:nvSpPr>
          <p:cNvPr id="15" name="Rectangle: Rounded Corners 14">
            <a:extLst>
              <a:ext uri="{FF2B5EF4-FFF2-40B4-BE49-F238E27FC236}">
                <a16:creationId xmlns:a16="http://schemas.microsoft.com/office/drawing/2014/main" id="{E96403E7-CC89-9CA0-1CA3-C28BB8735ACE}"/>
              </a:ext>
            </a:extLst>
          </p:cNvPr>
          <p:cNvSpPr/>
          <p:nvPr/>
        </p:nvSpPr>
        <p:spPr>
          <a:xfrm>
            <a:off x="309718" y="2082290"/>
            <a:ext cx="4216125" cy="3492599"/>
          </a:xfrm>
          <a:custGeom>
            <a:avLst/>
            <a:gdLst>
              <a:gd name="connsiteX0" fmla="*/ 0 w 4216125"/>
              <a:gd name="connsiteY0" fmla="*/ 582111 h 3492599"/>
              <a:gd name="connsiteX1" fmla="*/ 582111 w 4216125"/>
              <a:gd name="connsiteY1" fmla="*/ 0 h 3492599"/>
              <a:gd name="connsiteX2" fmla="*/ 3634014 w 4216125"/>
              <a:gd name="connsiteY2" fmla="*/ 0 h 3492599"/>
              <a:gd name="connsiteX3" fmla="*/ 4216125 w 4216125"/>
              <a:gd name="connsiteY3" fmla="*/ 582111 h 3492599"/>
              <a:gd name="connsiteX4" fmla="*/ 4216125 w 4216125"/>
              <a:gd name="connsiteY4" fmla="*/ 2910488 h 3492599"/>
              <a:gd name="connsiteX5" fmla="*/ 3634014 w 4216125"/>
              <a:gd name="connsiteY5" fmla="*/ 3492599 h 3492599"/>
              <a:gd name="connsiteX6" fmla="*/ 582111 w 4216125"/>
              <a:gd name="connsiteY6" fmla="*/ 3492599 h 3492599"/>
              <a:gd name="connsiteX7" fmla="*/ 0 w 4216125"/>
              <a:gd name="connsiteY7" fmla="*/ 2910488 h 3492599"/>
              <a:gd name="connsiteX8" fmla="*/ 0 w 4216125"/>
              <a:gd name="connsiteY8" fmla="*/ 582111 h 3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125" h="3492599" extrusionOk="0">
                <a:moveTo>
                  <a:pt x="0" y="582111"/>
                </a:moveTo>
                <a:cubicBezTo>
                  <a:pt x="-32953" y="240294"/>
                  <a:pt x="207227" y="20039"/>
                  <a:pt x="582111" y="0"/>
                </a:cubicBezTo>
                <a:cubicBezTo>
                  <a:pt x="1616164" y="132882"/>
                  <a:pt x="2133117" y="-84951"/>
                  <a:pt x="3634014" y="0"/>
                </a:cubicBezTo>
                <a:cubicBezTo>
                  <a:pt x="3923637" y="31121"/>
                  <a:pt x="4209036" y="299804"/>
                  <a:pt x="4216125" y="582111"/>
                </a:cubicBezTo>
                <a:cubicBezTo>
                  <a:pt x="4236312" y="1284826"/>
                  <a:pt x="4368605" y="2465209"/>
                  <a:pt x="4216125" y="2910488"/>
                </a:cubicBezTo>
                <a:cubicBezTo>
                  <a:pt x="4269203" y="3238276"/>
                  <a:pt x="3978976" y="3444295"/>
                  <a:pt x="3634014" y="3492599"/>
                </a:cubicBezTo>
                <a:cubicBezTo>
                  <a:pt x="3290796" y="3580238"/>
                  <a:pt x="1607618" y="3419920"/>
                  <a:pt x="582111" y="3492599"/>
                </a:cubicBezTo>
                <a:cubicBezTo>
                  <a:pt x="255662" y="3445315"/>
                  <a:pt x="-6722" y="3241321"/>
                  <a:pt x="0" y="2910488"/>
                </a:cubicBezTo>
                <a:cubicBezTo>
                  <a:pt x="-38581" y="2674429"/>
                  <a:pt x="63341" y="1345693"/>
                  <a:pt x="0" y="582111"/>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CDD2AF19-13C6-190B-1D57-AF182F5F5F9E}"/>
              </a:ext>
            </a:extLst>
          </p:cNvPr>
          <p:cNvSpPr/>
          <p:nvPr/>
        </p:nvSpPr>
        <p:spPr>
          <a:xfrm>
            <a:off x="6420465" y="2359742"/>
            <a:ext cx="4611330" cy="3028335"/>
          </a:xfrm>
          <a:custGeom>
            <a:avLst/>
            <a:gdLst>
              <a:gd name="connsiteX0" fmla="*/ 0 w 4611330"/>
              <a:gd name="connsiteY0" fmla="*/ 504733 h 3028335"/>
              <a:gd name="connsiteX1" fmla="*/ 504733 w 4611330"/>
              <a:gd name="connsiteY1" fmla="*/ 0 h 3028335"/>
              <a:gd name="connsiteX2" fmla="*/ 4106597 w 4611330"/>
              <a:gd name="connsiteY2" fmla="*/ 0 h 3028335"/>
              <a:gd name="connsiteX3" fmla="*/ 4611330 w 4611330"/>
              <a:gd name="connsiteY3" fmla="*/ 504733 h 3028335"/>
              <a:gd name="connsiteX4" fmla="*/ 4611330 w 4611330"/>
              <a:gd name="connsiteY4" fmla="*/ 2523602 h 3028335"/>
              <a:gd name="connsiteX5" fmla="*/ 4106597 w 4611330"/>
              <a:gd name="connsiteY5" fmla="*/ 3028335 h 3028335"/>
              <a:gd name="connsiteX6" fmla="*/ 504733 w 4611330"/>
              <a:gd name="connsiteY6" fmla="*/ 3028335 h 3028335"/>
              <a:gd name="connsiteX7" fmla="*/ 0 w 4611330"/>
              <a:gd name="connsiteY7" fmla="*/ 2523602 h 3028335"/>
              <a:gd name="connsiteX8" fmla="*/ 0 w 4611330"/>
              <a:gd name="connsiteY8" fmla="*/ 504733 h 302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1330" h="3028335" extrusionOk="0">
                <a:moveTo>
                  <a:pt x="0" y="504733"/>
                </a:moveTo>
                <a:cubicBezTo>
                  <a:pt x="-11477" y="218898"/>
                  <a:pt x="179271" y="17530"/>
                  <a:pt x="504733" y="0"/>
                </a:cubicBezTo>
                <a:cubicBezTo>
                  <a:pt x="916470" y="132882"/>
                  <a:pt x="3271009" y="-84951"/>
                  <a:pt x="4106597" y="0"/>
                </a:cubicBezTo>
                <a:cubicBezTo>
                  <a:pt x="4371451" y="13576"/>
                  <a:pt x="4605295" y="259337"/>
                  <a:pt x="4611330" y="504733"/>
                </a:cubicBezTo>
                <a:cubicBezTo>
                  <a:pt x="4631517" y="1375759"/>
                  <a:pt x="4763810" y="1868019"/>
                  <a:pt x="4611330" y="2523602"/>
                </a:cubicBezTo>
                <a:cubicBezTo>
                  <a:pt x="4658317" y="2807932"/>
                  <a:pt x="4397115" y="3004129"/>
                  <a:pt x="4106597" y="3028335"/>
                </a:cubicBezTo>
                <a:cubicBezTo>
                  <a:pt x="2932588" y="3115974"/>
                  <a:pt x="1398783" y="2955656"/>
                  <a:pt x="504733" y="3028335"/>
                </a:cubicBezTo>
                <a:cubicBezTo>
                  <a:pt x="221028" y="2981138"/>
                  <a:pt x="-18010" y="2827387"/>
                  <a:pt x="0" y="2523602"/>
                </a:cubicBezTo>
                <a:cubicBezTo>
                  <a:pt x="-38581" y="1895525"/>
                  <a:pt x="63341" y="1476722"/>
                  <a:pt x="0" y="504733"/>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object 5">
            <a:extLst>
              <a:ext uri="{FF2B5EF4-FFF2-40B4-BE49-F238E27FC236}">
                <a16:creationId xmlns:a16="http://schemas.microsoft.com/office/drawing/2014/main" id="{3EB8A366-4AE0-FD38-1ACE-DE799DD30F31}"/>
              </a:ext>
            </a:extLst>
          </p:cNvPr>
          <p:cNvPicPr/>
          <p:nvPr/>
        </p:nvPicPr>
        <p:blipFill>
          <a:blip r:embed="rId4" cstate="print"/>
          <a:stretch>
            <a:fillRect/>
          </a:stretch>
        </p:blipFill>
        <p:spPr>
          <a:xfrm>
            <a:off x="11104579" y="95729"/>
            <a:ext cx="1079672" cy="910066"/>
          </a:xfrm>
          <a:prstGeom prst="rect">
            <a:avLst/>
          </a:prstGeom>
        </p:spPr>
      </p:pic>
    </p:spTree>
    <p:extLst>
      <p:ext uri="{BB962C8B-B14F-4D97-AF65-F5344CB8AC3E}">
        <p14:creationId xmlns:p14="http://schemas.microsoft.com/office/powerpoint/2010/main" val="93107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EB23D-B52B-F1B8-97C2-6C280BE4559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1C03014-FE8E-39D9-E69D-BDD9149D0764}"/>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pic>
        <p:nvPicPr>
          <p:cNvPr id="5" name="Picture 4">
            <a:extLst>
              <a:ext uri="{FF2B5EF4-FFF2-40B4-BE49-F238E27FC236}">
                <a16:creationId xmlns:a16="http://schemas.microsoft.com/office/drawing/2014/main" id="{B9478ECB-95DC-AF3A-25DE-88671AD46EF9}"/>
              </a:ext>
            </a:extLst>
          </p:cNvPr>
          <p:cNvPicPr>
            <a:picLocks noChangeAspect="1"/>
          </p:cNvPicPr>
          <p:nvPr/>
        </p:nvPicPr>
        <p:blipFill>
          <a:blip r:embed="rId2"/>
          <a:srcRect l="4476" b="351"/>
          <a:stretch/>
        </p:blipFill>
        <p:spPr>
          <a:xfrm>
            <a:off x="5450264" y="1494840"/>
            <a:ext cx="5133653" cy="4327889"/>
          </a:xfrm>
          <a:prstGeom prst="rect">
            <a:avLst/>
          </a:prstGeom>
        </p:spPr>
      </p:pic>
      <p:sp>
        <p:nvSpPr>
          <p:cNvPr id="10" name="TextBox 9">
            <a:extLst>
              <a:ext uri="{FF2B5EF4-FFF2-40B4-BE49-F238E27FC236}">
                <a16:creationId xmlns:a16="http://schemas.microsoft.com/office/drawing/2014/main" id="{91F47EF3-3D8A-031A-A3D0-D8D3F3303EED}"/>
              </a:ext>
            </a:extLst>
          </p:cNvPr>
          <p:cNvSpPr txBox="1"/>
          <p:nvPr/>
        </p:nvSpPr>
        <p:spPr>
          <a:xfrm>
            <a:off x="648928" y="2950898"/>
            <a:ext cx="6381136" cy="707886"/>
          </a:xfrm>
          <a:prstGeom prst="rect">
            <a:avLst/>
          </a:prstGeom>
          <a:noFill/>
        </p:spPr>
        <p:txBody>
          <a:bodyPr wrap="square">
            <a:spAutoFit/>
          </a:bodyPr>
          <a:lstStyle/>
          <a:p>
            <a:r>
              <a:rPr lang="en-IN" sz="4000" b="1" dirty="0"/>
              <a:t>Correlation Insights</a:t>
            </a:r>
          </a:p>
        </p:txBody>
      </p:sp>
      <p:sp>
        <p:nvSpPr>
          <p:cNvPr id="12" name="Rectangle: Rounded Corners 11">
            <a:extLst>
              <a:ext uri="{FF2B5EF4-FFF2-40B4-BE49-F238E27FC236}">
                <a16:creationId xmlns:a16="http://schemas.microsoft.com/office/drawing/2014/main" id="{B1C655E1-394B-0001-923C-6B04AA8F5681}"/>
              </a:ext>
            </a:extLst>
          </p:cNvPr>
          <p:cNvSpPr/>
          <p:nvPr/>
        </p:nvSpPr>
        <p:spPr>
          <a:xfrm>
            <a:off x="5289246" y="1278195"/>
            <a:ext cx="5536070" cy="4778476"/>
          </a:xfrm>
          <a:custGeom>
            <a:avLst/>
            <a:gdLst>
              <a:gd name="connsiteX0" fmla="*/ 0 w 5536070"/>
              <a:gd name="connsiteY0" fmla="*/ 796429 h 4778476"/>
              <a:gd name="connsiteX1" fmla="*/ 796429 w 5536070"/>
              <a:gd name="connsiteY1" fmla="*/ 0 h 4778476"/>
              <a:gd name="connsiteX2" fmla="*/ 4739641 w 5536070"/>
              <a:gd name="connsiteY2" fmla="*/ 0 h 4778476"/>
              <a:gd name="connsiteX3" fmla="*/ 5536070 w 5536070"/>
              <a:gd name="connsiteY3" fmla="*/ 796429 h 4778476"/>
              <a:gd name="connsiteX4" fmla="*/ 5536070 w 5536070"/>
              <a:gd name="connsiteY4" fmla="*/ 3982047 h 4778476"/>
              <a:gd name="connsiteX5" fmla="*/ 4739641 w 5536070"/>
              <a:gd name="connsiteY5" fmla="*/ 4778476 h 4778476"/>
              <a:gd name="connsiteX6" fmla="*/ 796429 w 5536070"/>
              <a:gd name="connsiteY6" fmla="*/ 4778476 h 4778476"/>
              <a:gd name="connsiteX7" fmla="*/ 0 w 5536070"/>
              <a:gd name="connsiteY7" fmla="*/ 3982047 h 4778476"/>
              <a:gd name="connsiteX8" fmla="*/ 0 w 5536070"/>
              <a:gd name="connsiteY8" fmla="*/ 796429 h 477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6070" h="4778476" extrusionOk="0">
                <a:moveTo>
                  <a:pt x="0" y="796429"/>
                </a:moveTo>
                <a:cubicBezTo>
                  <a:pt x="-57976" y="320812"/>
                  <a:pt x="300377" y="21091"/>
                  <a:pt x="796429" y="0"/>
                </a:cubicBezTo>
                <a:cubicBezTo>
                  <a:pt x="2451255" y="132882"/>
                  <a:pt x="3318690" y="-84951"/>
                  <a:pt x="4739641" y="0"/>
                </a:cubicBezTo>
                <a:cubicBezTo>
                  <a:pt x="5175360" y="4040"/>
                  <a:pt x="5526876" y="407390"/>
                  <a:pt x="5536070" y="796429"/>
                </a:cubicBezTo>
                <a:cubicBezTo>
                  <a:pt x="5556257" y="1994519"/>
                  <a:pt x="5688550" y="3053411"/>
                  <a:pt x="5536070" y="3982047"/>
                </a:cubicBezTo>
                <a:cubicBezTo>
                  <a:pt x="5584917" y="4427698"/>
                  <a:pt x="5193034" y="4750617"/>
                  <a:pt x="4739641" y="4778476"/>
                </a:cubicBezTo>
                <a:cubicBezTo>
                  <a:pt x="3245472" y="4866115"/>
                  <a:pt x="2518701" y="4705797"/>
                  <a:pt x="796429" y="4778476"/>
                </a:cubicBezTo>
                <a:cubicBezTo>
                  <a:pt x="351513" y="4730219"/>
                  <a:pt x="-4716" y="4428457"/>
                  <a:pt x="0" y="3982047"/>
                </a:cubicBezTo>
                <a:cubicBezTo>
                  <a:pt x="-38581" y="3509609"/>
                  <a:pt x="63341" y="2167147"/>
                  <a:pt x="0" y="796429"/>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object 5">
            <a:extLst>
              <a:ext uri="{FF2B5EF4-FFF2-40B4-BE49-F238E27FC236}">
                <a16:creationId xmlns:a16="http://schemas.microsoft.com/office/drawing/2014/main" id="{3E884268-5571-6D2B-B95E-82740E5FB2A1}"/>
              </a:ext>
            </a:extLst>
          </p:cNvPr>
          <p:cNvPicPr/>
          <p:nvPr/>
        </p:nvPicPr>
        <p:blipFill>
          <a:blip r:embed="rId3" cstate="print"/>
          <a:stretch>
            <a:fillRect/>
          </a:stretch>
        </p:blipFill>
        <p:spPr>
          <a:xfrm>
            <a:off x="11064122" y="86266"/>
            <a:ext cx="1079672" cy="910066"/>
          </a:xfrm>
          <a:prstGeom prst="rect">
            <a:avLst/>
          </a:prstGeom>
        </p:spPr>
      </p:pic>
    </p:spTree>
    <p:extLst>
      <p:ext uri="{BB962C8B-B14F-4D97-AF65-F5344CB8AC3E}">
        <p14:creationId xmlns:p14="http://schemas.microsoft.com/office/powerpoint/2010/main" val="178814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9AB82-F756-0DCD-AD5E-F72A84BB3E1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9BEB9B3-BAE9-7F5E-AB43-DED0D3BCF158}"/>
              </a:ext>
            </a:extLst>
          </p:cNvPr>
          <p:cNvSpPr>
            <a:spLocks noGrp="1"/>
          </p:cNvSpPr>
          <p:nvPr>
            <p:ph type="body" idx="1"/>
          </p:nvPr>
        </p:nvSpPr>
        <p:spPr>
          <a:xfrm>
            <a:off x="1726518" y="95729"/>
            <a:ext cx="9407557" cy="891141"/>
          </a:xfrm>
        </p:spPr>
        <p:txBody>
          <a:bodyPr/>
          <a:lstStyle/>
          <a:p>
            <a:r>
              <a:rPr lang="en-US" dirty="0"/>
              <a:t>Exploratory Data Analysis</a:t>
            </a:r>
            <a:endParaRPr lang="en-IN" dirty="0"/>
          </a:p>
        </p:txBody>
      </p:sp>
      <p:pic>
        <p:nvPicPr>
          <p:cNvPr id="4" name="Picture 3">
            <a:extLst>
              <a:ext uri="{FF2B5EF4-FFF2-40B4-BE49-F238E27FC236}">
                <a16:creationId xmlns:a16="http://schemas.microsoft.com/office/drawing/2014/main" id="{D22BE6FF-92B9-8559-2304-F531867C10A5}"/>
              </a:ext>
            </a:extLst>
          </p:cNvPr>
          <p:cNvPicPr>
            <a:picLocks noChangeAspect="1"/>
          </p:cNvPicPr>
          <p:nvPr/>
        </p:nvPicPr>
        <p:blipFill>
          <a:blip r:embed="rId2"/>
          <a:srcRect l="2070" t="2095"/>
          <a:stretch/>
        </p:blipFill>
        <p:spPr>
          <a:xfrm>
            <a:off x="442903" y="2180116"/>
            <a:ext cx="5261269" cy="1863610"/>
          </a:xfrm>
          <a:prstGeom prst="rect">
            <a:avLst/>
          </a:prstGeom>
        </p:spPr>
      </p:pic>
      <p:pic>
        <p:nvPicPr>
          <p:cNvPr id="7" name="Picture 6">
            <a:extLst>
              <a:ext uri="{FF2B5EF4-FFF2-40B4-BE49-F238E27FC236}">
                <a16:creationId xmlns:a16="http://schemas.microsoft.com/office/drawing/2014/main" id="{A140DEA8-D249-B7E4-0387-139512A9BE59}"/>
              </a:ext>
            </a:extLst>
          </p:cNvPr>
          <p:cNvPicPr>
            <a:picLocks noChangeAspect="1"/>
          </p:cNvPicPr>
          <p:nvPr/>
        </p:nvPicPr>
        <p:blipFill>
          <a:blip r:embed="rId3"/>
          <a:stretch>
            <a:fillRect/>
          </a:stretch>
        </p:blipFill>
        <p:spPr>
          <a:xfrm>
            <a:off x="3720743" y="4677884"/>
            <a:ext cx="4914589" cy="2018378"/>
          </a:xfrm>
          <a:prstGeom prst="rect">
            <a:avLst/>
          </a:prstGeom>
        </p:spPr>
      </p:pic>
      <p:pic>
        <p:nvPicPr>
          <p:cNvPr id="9" name="Picture 8">
            <a:extLst>
              <a:ext uri="{FF2B5EF4-FFF2-40B4-BE49-F238E27FC236}">
                <a16:creationId xmlns:a16="http://schemas.microsoft.com/office/drawing/2014/main" id="{9DF47BFD-B43B-F4E2-CCF6-DE1D52EF3AC6}"/>
              </a:ext>
            </a:extLst>
          </p:cNvPr>
          <p:cNvPicPr>
            <a:picLocks noChangeAspect="1"/>
          </p:cNvPicPr>
          <p:nvPr/>
        </p:nvPicPr>
        <p:blipFill>
          <a:blip r:embed="rId4"/>
          <a:stretch>
            <a:fillRect/>
          </a:stretch>
        </p:blipFill>
        <p:spPr>
          <a:xfrm>
            <a:off x="6456857" y="1987696"/>
            <a:ext cx="5414583" cy="2190088"/>
          </a:xfrm>
          <a:prstGeom prst="rect">
            <a:avLst/>
          </a:prstGeom>
        </p:spPr>
      </p:pic>
      <p:sp>
        <p:nvSpPr>
          <p:cNvPr id="12" name="TextBox 11">
            <a:extLst>
              <a:ext uri="{FF2B5EF4-FFF2-40B4-BE49-F238E27FC236}">
                <a16:creationId xmlns:a16="http://schemas.microsoft.com/office/drawing/2014/main" id="{4BDCF772-E6DC-3672-82A0-F62012418016}"/>
              </a:ext>
            </a:extLst>
          </p:cNvPr>
          <p:cNvSpPr txBox="1"/>
          <p:nvPr/>
        </p:nvSpPr>
        <p:spPr>
          <a:xfrm>
            <a:off x="5038075" y="986870"/>
            <a:ext cx="2837564" cy="400110"/>
          </a:xfrm>
          <a:prstGeom prst="rect">
            <a:avLst/>
          </a:prstGeom>
          <a:noFill/>
        </p:spPr>
        <p:txBody>
          <a:bodyPr wrap="square">
            <a:spAutoFit/>
          </a:bodyPr>
          <a:lstStyle/>
          <a:p>
            <a:r>
              <a:rPr lang="en-IN" sz="2000" b="1" dirty="0"/>
              <a:t>Seasonal Performance</a:t>
            </a:r>
          </a:p>
        </p:txBody>
      </p:sp>
      <p:sp>
        <p:nvSpPr>
          <p:cNvPr id="14" name="TextBox 13">
            <a:extLst>
              <a:ext uri="{FF2B5EF4-FFF2-40B4-BE49-F238E27FC236}">
                <a16:creationId xmlns:a16="http://schemas.microsoft.com/office/drawing/2014/main" id="{C4A8CD5D-174B-4B40-967D-AF517A439F93}"/>
              </a:ext>
            </a:extLst>
          </p:cNvPr>
          <p:cNvSpPr txBox="1"/>
          <p:nvPr/>
        </p:nvSpPr>
        <p:spPr>
          <a:xfrm>
            <a:off x="1416801" y="1712889"/>
            <a:ext cx="3313471" cy="369332"/>
          </a:xfrm>
          <a:prstGeom prst="rect">
            <a:avLst/>
          </a:prstGeom>
          <a:noFill/>
        </p:spPr>
        <p:txBody>
          <a:bodyPr wrap="square">
            <a:spAutoFit/>
          </a:bodyPr>
          <a:lstStyle/>
          <a:p>
            <a:r>
              <a:rPr lang="en-IN" dirty="0">
                <a:solidFill>
                  <a:schemeClr val="accent6"/>
                </a:solidFill>
              </a:rPr>
              <a:t>Monthly Conversion Rate Trends</a:t>
            </a:r>
          </a:p>
        </p:txBody>
      </p:sp>
      <p:sp>
        <p:nvSpPr>
          <p:cNvPr id="16" name="TextBox 15">
            <a:extLst>
              <a:ext uri="{FF2B5EF4-FFF2-40B4-BE49-F238E27FC236}">
                <a16:creationId xmlns:a16="http://schemas.microsoft.com/office/drawing/2014/main" id="{FEBAA9E6-304D-7D1E-B0DB-F07EF5189FBC}"/>
              </a:ext>
            </a:extLst>
          </p:cNvPr>
          <p:cNvSpPr txBox="1"/>
          <p:nvPr/>
        </p:nvSpPr>
        <p:spPr>
          <a:xfrm>
            <a:off x="4906296" y="4277774"/>
            <a:ext cx="3048000" cy="369332"/>
          </a:xfrm>
          <a:prstGeom prst="rect">
            <a:avLst/>
          </a:prstGeom>
          <a:noFill/>
        </p:spPr>
        <p:txBody>
          <a:bodyPr wrap="square">
            <a:spAutoFit/>
          </a:bodyPr>
          <a:lstStyle/>
          <a:p>
            <a:r>
              <a:rPr lang="en-IN" dirty="0">
                <a:solidFill>
                  <a:schemeClr val="accent6"/>
                </a:solidFill>
              </a:rPr>
              <a:t>Monthly Engagement Trends</a:t>
            </a:r>
          </a:p>
        </p:txBody>
      </p:sp>
      <p:sp>
        <p:nvSpPr>
          <p:cNvPr id="18" name="TextBox 17">
            <a:extLst>
              <a:ext uri="{FF2B5EF4-FFF2-40B4-BE49-F238E27FC236}">
                <a16:creationId xmlns:a16="http://schemas.microsoft.com/office/drawing/2014/main" id="{11BA043E-5D0C-F261-299E-3B50961900DA}"/>
              </a:ext>
            </a:extLst>
          </p:cNvPr>
          <p:cNvSpPr txBox="1"/>
          <p:nvPr/>
        </p:nvSpPr>
        <p:spPr>
          <a:xfrm>
            <a:off x="8278761" y="1552980"/>
            <a:ext cx="2449243" cy="369332"/>
          </a:xfrm>
          <a:prstGeom prst="rect">
            <a:avLst/>
          </a:prstGeom>
          <a:noFill/>
        </p:spPr>
        <p:txBody>
          <a:bodyPr wrap="square">
            <a:spAutoFit/>
          </a:bodyPr>
          <a:lstStyle/>
          <a:p>
            <a:r>
              <a:rPr lang="en-IN" dirty="0">
                <a:solidFill>
                  <a:schemeClr val="accent6"/>
                </a:solidFill>
              </a:rPr>
              <a:t>Monthly ROI Trends</a:t>
            </a:r>
          </a:p>
        </p:txBody>
      </p:sp>
      <p:sp>
        <p:nvSpPr>
          <p:cNvPr id="19" name="Rectangle: Rounded Corners 18">
            <a:extLst>
              <a:ext uri="{FF2B5EF4-FFF2-40B4-BE49-F238E27FC236}">
                <a16:creationId xmlns:a16="http://schemas.microsoft.com/office/drawing/2014/main" id="{E387BB2D-1A45-8571-59A5-D3B0973ADAD2}"/>
              </a:ext>
            </a:extLst>
          </p:cNvPr>
          <p:cNvSpPr/>
          <p:nvPr/>
        </p:nvSpPr>
        <p:spPr>
          <a:xfrm>
            <a:off x="167147" y="2082221"/>
            <a:ext cx="5751871" cy="2095563"/>
          </a:xfrm>
          <a:custGeom>
            <a:avLst/>
            <a:gdLst>
              <a:gd name="connsiteX0" fmla="*/ 0 w 5751871"/>
              <a:gd name="connsiteY0" fmla="*/ 349267 h 2095563"/>
              <a:gd name="connsiteX1" fmla="*/ 349267 w 5751871"/>
              <a:gd name="connsiteY1" fmla="*/ 0 h 2095563"/>
              <a:gd name="connsiteX2" fmla="*/ 5402604 w 5751871"/>
              <a:gd name="connsiteY2" fmla="*/ 0 h 2095563"/>
              <a:gd name="connsiteX3" fmla="*/ 5751871 w 5751871"/>
              <a:gd name="connsiteY3" fmla="*/ 349267 h 2095563"/>
              <a:gd name="connsiteX4" fmla="*/ 5751871 w 5751871"/>
              <a:gd name="connsiteY4" fmla="*/ 1746296 h 2095563"/>
              <a:gd name="connsiteX5" fmla="*/ 5402604 w 5751871"/>
              <a:gd name="connsiteY5" fmla="*/ 2095563 h 2095563"/>
              <a:gd name="connsiteX6" fmla="*/ 349267 w 5751871"/>
              <a:gd name="connsiteY6" fmla="*/ 2095563 h 2095563"/>
              <a:gd name="connsiteX7" fmla="*/ 0 w 5751871"/>
              <a:gd name="connsiteY7" fmla="*/ 1746296 h 2095563"/>
              <a:gd name="connsiteX8" fmla="*/ 0 w 5751871"/>
              <a:gd name="connsiteY8" fmla="*/ 349267 h 209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1871" h="2095563" extrusionOk="0">
                <a:moveTo>
                  <a:pt x="0" y="349267"/>
                </a:moveTo>
                <a:cubicBezTo>
                  <a:pt x="-5971" y="152689"/>
                  <a:pt x="144284" y="4537"/>
                  <a:pt x="349267" y="0"/>
                </a:cubicBezTo>
                <a:cubicBezTo>
                  <a:pt x="1586187" y="132882"/>
                  <a:pt x="3964907" y="-84951"/>
                  <a:pt x="5402604" y="0"/>
                </a:cubicBezTo>
                <a:cubicBezTo>
                  <a:pt x="5583576" y="11644"/>
                  <a:pt x="5746120" y="188159"/>
                  <a:pt x="5751871" y="349267"/>
                </a:cubicBezTo>
                <a:cubicBezTo>
                  <a:pt x="5749330" y="582402"/>
                  <a:pt x="5700342" y="1388406"/>
                  <a:pt x="5751871" y="1746296"/>
                </a:cubicBezTo>
                <a:cubicBezTo>
                  <a:pt x="5782677" y="1942846"/>
                  <a:pt x="5600293" y="2085697"/>
                  <a:pt x="5402604" y="2095563"/>
                </a:cubicBezTo>
                <a:cubicBezTo>
                  <a:pt x="4113399" y="2183202"/>
                  <a:pt x="1898559" y="2022884"/>
                  <a:pt x="349267" y="2095563"/>
                </a:cubicBezTo>
                <a:cubicBezTo>
                  <a:pt x="152731" y="2060841"/>
                  <a:pt x="-19652" y="1966502"/>
                  <a:pt x="0" y="1746296"/>
                </a:cubicBezTo>
                <a:cubicBezTo>
                  <a:pt x="91427" y="1419340"/>
                  <a:pt x="-98722" y="653992"/>
                  <a:pt x="0" y="349267"/>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84F1D62F-A9E7-A095-8C1E-94A689AFBDE5}"/>
              </a:ext>
            </a:extLst>
          </p:cNvPr>
          <p:cNvSpPr/>
          <p:nvPr/>
        </p:nvSpPr>
        <p:spPr>
          <a:xfrm>
            <a:off x="6456858" y="1922312"/>
            <a:ext cx="5567995" cy="2355462"/>
          </a:xfrm>
          <a:custGeom>
            <a:avLst/>
            <a:gdLst>
              <a:gd name="connsiteX0" fmla="*/ 0 w 5567995"/>
              <a:gd name="connsiteY0" fmla="*/ 392585 h 2355462"/>
              <a:gd name="connsiteX1" fmla="*/ 392585 w 5567995"/>
              <a:gd name="connsiteY1" fmla="*/ 0 h 2355462"/>
              <a:gd name="connsiteX2" fmla="*/ 5175410 w 5567995"/>
              <a:gd name="connsiteY2" fmla="*/ 0 h 2355462"/>
              <a:gd name="connsiteX3" fmla="*/ 5567995 w 5567995"/>
              <a:gd name="connsiteY3" fmla="*/ 392585 h 2355462"/>
              <a:gd name="connsiteX4" fmla="*/ 5567995 w 5567995"/>
              <a:gd name="connsiteY4" fmla="*/ 1962877 h 2355462"/>
              <a:gd name="connsiteX5" fmla="*/ 5175410 w 5567995"/>
              <a:gd name="connsiteY5" fmla="*/ 2355462 h 2355462"/>
              <a:gd name="connsiteX6" fmla="*/ 392585 w 5567995"/>
              <a:gd name="connsiteY6" fmla="*/ 2355462 h 2355462"/>
              <a:gd name="connsiteX7" fmla="*/ 0 w 5567995"/>
              <a:gd name="connsiteY7" fmla="*/ 1962877 h 2355462"/>
              <a:gd name="connsiteX8" fmla="*/ 0 w 5567995"/>
              <a:gd name="connsiteY8" fmla="*/ 392585 h 235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7995" h="2355462" extrusionOk="0">
                <a:moveTo>
                  <a:pt x="0" y="392585"/>
                </a:moveTo>
                <a:cubicBezTo>
                  <a:pt x="-7047" y="171419"/>
                  <a:pt x="143836" y="11984"/>
                  <a:pt x="392585" y="0"/>
                </a:cubicBezTo>
                <a:cubicBezTo>
                  <a:pt x="2752892" y="132882"/>
                  <a:pt x="2979378" y="-84951"/>
                  <a:pt x="5175410" y="0"/>
                </a:cubicBezTo>
                <a:cubicBezTo>
                  <a:pt x="5377101" y="14774"/>
                  <a:pt x="5563741" y="199281"/>
                  <a:pt x="5567995" y="392585"/>
                </a:cubicBezTo>
                <a:cubicBezTo>
                  <a:pt x="5477653" y="983442"/>
                  <a:pt x="5555501" y="1539127"/>
                  <a:pt x="5567995" y="1962877"/>
                </a:cubicBezTo>
                <a:cubicBezTo>
                  <a:pt x="5586735" y="2181919"/>
                  <a:pt x="5408930" y="2321091"/>
                  <a:pt x="5175410" y="2355462"/>
                </a:cubicBezTo>
                <a:cubicBezTo>
                  <a:pt x="2831930" y="2443101"/>
                  <a:pt x="1315522" y="2282783"/>
                  <a:pt x="392585" y="2355462"/>
                </a:cubicBezTo>
                <a:cubicBezTo>
                  <a:pt x="174659" y="2344909"/>
                  <a:pt x="-14441" y="2199765"/>
                  <a:pt x="0" y="1962877"/>
                </a:cubicBezTo>
                <a:cubicBezTo>
                  <a:pt x="121496" y="1321953"/>
                  <a:pt x="-115841" y="699453"/>
                  <a:pt x="0" y="392585"/>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CDBC20D-5042-1FAD-0216-DA6D986EB554}"/>
              </a:ext>
            </a:extLst>
          </p:cNvPr>
          <p:cNvSpPr/>
          <p:nvPr/>
        </p:nvSpPr>
        <p:spPr>
          <a:xfrm>
            <a:off x="3470403" y="4635209"/>
            <a:ext cx="5415267" cy="2061053"/>
          </a:xfrm>
          <a:custGeom>
            <a:avLst/>
            <a:gdLst>
              <a:gd name="connsiteX0" fmla="*/ 0 w 5415267"/>
              <a:gd name="connsiteY0" fmla="*/ 343516 h 2061053"/>
              <a:gd name="connsiteX1" fmla="*/ 343516 w 5415267"/>
              <a:gd name="connsiteY1" fmla="*/ 0 h 2061053"/>
              <a:gd name="connsiteX2" fmla="*/ 5071751 w 5415267"/>
              <a:gd name="connsiteY2" fmla="*/ 0 h 2061053"/>
              <a:gd name="connsiteX3" fmla="*/ 5415267 w 5415267"/>
              <a:gd name="connsiteY3" fmla="*/ 343516 h 2061053"/>
              <a:gd name="connsiteX4" fmla="*/ 5415267 w 5415267"/>
              <a:gd name="connsiteY4" fmla="*/ 1717537 h 2061053"/>
              <a:gd name="connsiteX5" fmla="*/ 5071751 w 5415267"/>
              <a:gd name="connsiteY5" fmla="*/ 2061053 h 2061053"/>
              <a:gd name="connsiteX6" fmla="*/ 343516 w 5415267"/>
              <a:gd name="connsiteY6" fmla="*/ 2061053 h 2061053"/>
              <a:gd name="connsiteX7" fmla="*/ 0 w 5415267"/>
              <a:gd name="connsiteY7" fmla="*/ 1717537 h 2061053"/>
              <a:gd name="connsiteX8" fmla="*/ 0 w 5415267"/>
              <a:gd name="connsiteY8" fmla="*/ 343516 h 20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5267" h="2061053" extrusionOk="0">
                <a:moveTo>
                  <a:pt x="0" y="343516"/>
                </a:moveTo>
                <a:cubicBezTo>
                  <a:pt x="-4636" y="150938"/>
                  <a:pt x="120212" y="12605"/>
                  <a:pt x="343516" y="0"/>
                </a:cubicBezTo>
                <a:cubicBezTo>
                  <a:pt x="963897" y="132882"/>
                  <a:pt x="3500037" y="-84951"/>
                  <a:pt x="5071751" y="0"/>
                </a:cubicBezTo>
                <a:cubicBezTo>
                  <a:pt x="5248647" y="12523"/>
                  <a:pt x="5408835" y="189349"/>
                  <a:pt x="5415267" y="343516"/>
                </a:cubicBezTo>
                <a:cubicBezTo>
                  <a:pt x="5484038" y="584166"/>
                  <a:pt x="5361297" y="1524652"/>
                  <a:pt x="5415267" y="1717537"/>
                </a:cubicBezTo>
                <a:cubicBezTo>
                  <a:pt x="5422429" y="1908106"/>
                  <a:pt x="5270737" y="2041981"/>
                  <a:pt x="5071751" y="2061053"/>
                </a:cubicBezTo>
                <a:cubicBezTo>
                  <a:pt x="3406670" y="2148692"/>
                  <a:pt x="918067" y="1988374"/>
                  <a:pt x="343516" y="2061053"/>
                </a:cubicBezTo>
                <a:cubicBezTo>
                  <a:pt x="152616" y="2049789"/>
                  <a:pt x="-16814" y="1930623"/>
                  <a:pt x="0" y="1717537"/>
                </a:cubicBezTo>
                <a:cubicBezTo>
                  <a:pt x="20340" y="1576803"/>
                  <a:pt x="-65820" y="581091"/>
                  <a:pt x="0" y="343516"/>
                </a:cubicBezTo>
                <a:close/>
              </a:path>
            </a:pathLst>
          </a:custGeom>
          <a:noFill/>
          <a:ln>
            <a:solidFill>
              <a:schemeClr val="accent6"/>
            </a:solidFill>
            <a:prstDash val="lgDash"/>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object 5">
            <a:extLst>
              <a:ext uri="{FF2B5EF4-FFF2-40B4-BE49-F238E27FC236}">
                <a16:creationId xmlns:a16="http://schemas.microsoft.com/office/drawing/2014/main" id="{F3ABB08F-D68E-582E-1F2D-E11BC03E78F2}"/>
              </a:ext>
            </a:extLst>
          </p:cNvPr>
          <p:cNvPicPr/>
          <p:nvPr/>
        </p:nvPicPr>
        <p:blipFill>
          <a:blip r:embed="rId5" cstate="print"/>
          <a:stretch>
            <a:fillRect/>
          </a:stretch>
        </p:blipFill>
        <p:spPr>
          <a:xfrm>
            <a:off x="11037586" y="76804"/>
            <a:ext cx="1079672" cy="910066"/>
          </a:xfrm>
          <a:prstGeom prst="rect">
            <a:avLst/>
          </a:prstGeom>
        </p:spPr>
      </p:pic>
    </p:spTree>
    <p:extLst>
      <p:ext uri="{BB962C8B-B14F-4D97-AF65-F5344CB8AC3E}">
        <p14:creationId xmlns:p14="http://schemas.microsoft.com/office/powerpoint/2010/main" val="112672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DF7EE8BA-2076-B34D-5303-6471DEA12097}"/>
              </a:ext>
            </a:extLst>
          </p:cNvPr>
          <p:cNvPicPr/>
          <p:nvPr/>
        </p:nvPicPr>
        <p:blipFill>
          <a:blip r:embed="rId3" cstate="print"/>
          <a:stretch>
            <a:fillRect/>
          </a:stretch>
        </p:blipFill>
        <p:spPr>
          <a:xfrm>
            <a:off x="11112328" y="2956"/>
            <a:ext cx="1079672" cy="910066"/>
          </a:xfrm>
          <a:prstGeom prst="rect">
            <a:avLst/>
          </a:prstGeom>
        </p:spPr>
      </p:pic>
      <p:sp>
        <p:nvSpPr>
          <p:cNvPr id="15" name="Rectangle: Rounded Corners 14">
            <a:extLst>
              <a:ext uri="{FF2B5EF4-FFF2-40B4-BE49-F238E27FC236}">
                <a16:creationId xmlns:a16="http://schemas.microsoft.com/office/drawing/2014/main" id="{80241763-2DEF-F989-A5EA-0812198046F4}"/>
              </a:ext>
            </a:extLst>
          </p:cNvPr>
          <p:cNvSpPr/>
          <p:nvPr/>
        </p:nvSpPr>
        <p:spPr bwMode="auto">
          <a:xfrm>
            <a:off x="8796548" y="457989"/>
            <a:ext cx="2709652" cy="2856711"/>
          </a:xfrm>
          <a:custGeom>
            <a:avLst/>
            <a:gdLst>
              <a:gd name="connsiteX0" fmla="*/ 0 w 2709652"/>
              <a:gd name="connsiteY0" fmla="*/ 451618 h 2856711"/>
              <a:gd name="connsiteX1" fmla="*/ 451618 w 2709652"/>
              <a:gd name="connsiteY1" fmla="*/ 0 h 2856711"/>
              <a:gd name="connsiteX2" fmla="*/ 903222 w 2709652"/>
              <a:gd name="connsiteY2" fmla="*/ 0 h 2856711"/>
              <a:gd name="connsiteX3" fmla="*/ 1390954 w 2709652"/>
              <a:gd name="connsiteY3" fmla="*/ 0 h 2856711"/>
              <a:gd name="connsiteX4" fmla="*/ 1806430 w 2709652"/>
              <a:gd name="connsiteY4" fmla="*/ 0 h 2856711"/>
              <a:gd name="connsiteX5" fmla="*/ 2258034 w 2709652"/>
              <a:gd name="connsiteY5" fmla="*/ 0 h 2856711"/>
              <a:gd name="connsiteX6" fmla="*/ 2709652 w 2709652"/>
              <a:gd name="connsiteY6" fmla="*/ 451618 h 2856711"/>
              <a:gd name="connsiteX7" fmla="*/ 2709652 w 2709652"/>
              <a:gd name="connsiteY7" fmla="*/ 959522 h 2856711"/>
              <a:gd name="connsiteX8" fmla="*/ 2709652 w 2709652"/>
              <a:gd name="connsiteY8" fmla="*/ 1389286 h 2856711"/>
              <a:gd name="connsiteX9" fmla="*/ 2709652 w 2709652"/>
              <a:gd name="connsiteY9" fmla="*/ 1858120 h 2856711"/>
              <a:gd name="connsiteX10" fmla="*/ 2709652 w 2709652"/>
              <a:gd name="connsiteY10" fmla="*/ 2405093 h 2856711"/>
              <a:gd name="connsiteX11" fmla="*/ 2258034 w 2709652"/>
              <a:gd name="connsiteY11" fmla="*/ 2856711 h 2856711"/>
              <a:gd name="connsiteX12" fmla="*/ 1770302 w 2709652"/>
              <a:gd name="connsiteY12" fmla="*/ 2856711 h 2856711"/>
              <a:gd name="connsiteX13" fmla="*/ 1282569 w 2709652"/>
              <a:gd name="connsiteY13" fmla="*/ 2856711 h 2856711"/>
              <a:gd name="connsiteX14" fmla="*/ 451618 w 2709652"/>
              <a:gd name="connsiteY14" fmla="*/ 2856711 h 2856711"/>
              <a:gd name="connsiteX15" fmla="*/ 0 w 2709652"/>
              <a:gd name="connsiteY15" fmla="*/ 2405093 h 2856711"/>
              <a:gd name="connsiteX16" fmla="*/ 0 w 2709652"/>
              <a:gd name="connsiteY16" fmla="*/ 1897190 h 2856711"/>
              <a:gd name="connsiteX17" fmla="*/ 0 w 2709652"/>
              <a:gd name="connsiteY17" fmla="*/ 1389286 h 2856711"/>
              <a:gd name="connsiteX18" fmla="*/ 0 w 2709652"/>
              <a:gd name="connsiteY18" fmla="*/ 959522 h 2856711"/>
              <a:gd name="connsiteX19" fmla="*/ 0 w 2709652"/>
              <a:gd name="connsiteY19" fmla="*/ 451618 h 285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9652" h="2856711" fill="none" extrusionOk="0">
                <a:moveTo>
                  <a:pt x="0" y="451618"/>
                </a:moveTo>
                <a:cubicBezTo>
                  <a:pt x="19365" y="204021"/>
                  <a:pt x="165230" y="-6028"/>
                  <a:pt x="451618" y="0"/>
                </a:cubicBezTo>
                <a:cubicBezTo>
                  <a:pt x="604661" y="-41758"/>
                  <a:pt x="705458" y="10170"/>
                  <a:pt x="903222" y="0"/>
                </a:cubicBezTo>
                <a:cubicBezTo>
                  <a:pt x="1100986" y="-10170"/>
                  <a:pt x="1277345" y="2802"/>
                  <a:pt x="1390954" y="0"/>
                </a:cubicBezTo>
                <a:cubicBezTo>
                  <a:pt x="1504563" y="-2802"/>
                  <a:pt x="1712516" y="26126"/>
                  <a:pt x="1806430" y="0"/>
                </a:cubicBezTo>
                <a:cubicBezTo>
                  <a:pt x="1900344" y="-26126"/>
                  <a:pt x="2082641" y="11867"/>
                  <a:pt x="2258034" y="0"/>
                </a:cubicBezTo>
                <a:cubicBezTo>
                  <a:pt x="2511914" y="-14200"/>
                  <a:pt x="2767683" y="231767"/>
                  <a:pt x="2709652" y="451618"/>
                </a:cubicBezTo>
                <a:cubicBezTo>
                  <a:pt x="2765306" y="586876"/>
                  <a:pt x="2703640" y="809208"/>
                  <a:pt x="2709652" y="959522"/>
                </a:cubicBezTo>
                <a:cubicBezTo>
                  <a:pt x="2715664" y="1109836"/>
                  <a:pt x="2675740" y="1197843"/>
                  <a:pt x="2709652" y="1389286"/>
                </a:cubicBezTo>
                <a:cubicBezTo>
                  <a:pt x="2743564" y="1580729"/>
                  <a:pt x="2696592" y="1635174"/>
                  <a:pt x="2709652" y="1858120"/>
                </a:cubicBezTo>
                <a:cubicBezTo>
                  <a:pt x="2722712" y="2081066"/>
                  <a:pt x="2652048" y="2237235"/>
                  <a:pt x="2709652" y="2405093"/>
                </a:cubicBezTo>
                <a:cubicBezTo>
                  <a:pt x="2677223" y="2625609"/>
                  <a:pt x="2540262" y="2881580"/>
                  <a:pt x="2258034" y="2856711"/>
                </a:cubicBezTo>
                <a:cubicBezTo>
                  <a:pt x="2135166" y="2900105"/>
                  <a:pt x="1991378" y="2830000"/>
                  <a:pt x="1770302" y="2856711"/>
                </a:cubicBezTo>
                <a:cubicBezTo>
                  <a:pt x="1549226" y="2883422"/>
                  <a:pt x="1474998" y="2828199"/>
                  <a:pt x="1282569" y="2856711"/>
                </a:cubicBezTo>
                <a:cubicBezTo>
                  <a:pt x="1090140" y="2885223"/>
                  <a:pt x="813953" y="2837136"/>
                  <a:pt x="451618" y="2856711"/>
                </a:cubicBezTo>
                <a:cubicBezTo>
                  <a:pt x="194180" y="2855185"/>
                  <a:pt x="-32558" y="2667935"/>
                  <a:pt x="0" y="2405093"/>
                </a:cubicBezTo>
                <a:cubicBezTo>
                  <a:pt x="-32551" y="2296374"/>
                  <a:pt x="13363" y="2069551"/>
                  <a:pt x="0" y="1897190"/>
                </a:cubicBezTo>
                <a:cubicBezTo>
                  <a:pt x="-13363" y="1724829"/>
                  <a:pt x="9909" y="1499772"/>
                  <a:pt x="0" y="1389286"/>
                </a:cubicBezTo>
                <a:cubicBezTo>
                  <a:pt x="-9909" y="1278800"/>
                  <a:pt x="957" y="1048282"/>
                  <a:pt x="0" y="959522"/>
                </a:cubicBezTo>
                <a:cubicBezTo>
                  <a:pt x="-957" y="870762"/>
                  <a:pt x="52843" y="587803"/>
                  <a:pt x="0" y="451618"/>
                </a:cubicBezTo>
                <a:close/>
              </a:path>
              <a:path w="2709652" h="2856711" stroke="0" extrusionOk="0">
                <a:moveTo>
                  <a:pt x="0" y="451618"/>
                </a:moveTo>
                <a:cubicBezTo>
                  <a:pt x="-11155" y="167180"/>
                  <a:pt x="172964" y="2517"/>
                  <a:pt x="451618" y="0"/>
                </a:cubicBezTo>
                <a:cubicBezTo>
                  <a:pt x="589122" y="-31209"/>
                  <a:pt x="750594" y="53993"/>
                  <a:pt x="939350" y="0"/>
                </a:cubicBezTo>
                <a:cubicBezTo>
                  <a:pt x="1128106" y="-53993"/>
                  <a:pt x="1177027" y="39936"/>
                  <a:pt x="1409018" y="0"/>
                </a:cubicBezTo>
                <a:cubicBezTo>
                  <a:pt x="1641009" y="-39936"/>
                  <a:pt x="1639512" y="4991"/>
                  <a:pt x="1806430" y="0"/>
                </a:cubicBezTo>
                <a:cubicBezTo>
                  <a:pt x="1973348" y="-4991"/>
                  <a:pt x="2091870" y="41785"/>
                  <a:pt x="2258034" y="0"/>
                </a:cubicBezTo>
                <a:cubicBezTo>
                  <a:pt x="2476927" y="-27345"/>
                  <a:pt x="2748131" y="158294"/>
                  <a:pt x="2709652" y="451618"/>
                </a:cubicBezTo>
                <a:cubicBezTo>
                  <a:pt x="2733164" y="634672"/>
                  <a:pt x="2680120" y="737968"/>
                  <a:pt x="2709652" y="881383"/>
                </a:cubicBezTo>
                <a:cubicBezTo>
                  <a:pt x="2739184" y="1024798"/>
                  <a:pt x="2686216" y="1246837"/>
                  <a:pt x="2709652" y="1408821"/>
                </a:cubicBezTo>
                <a:cubicBezTo>
                  <a:pt x="2733088" y="1570805"/>
                  <a:pt x="2673946" y="1731211"/>
                  <a:pt x="2709652" y="1858120"/>
                </a:cubicBezTo>
                <a:cubicBezTo>
                  <a:pt x="2745358" y="1985029"/>
                  <a:pt x="2651991" y="2188629"/>
                  <a:pt x="2709652" y="2405093"/>
                </a:cubicBezTo>
                <a:cubicBezTo>
                  <a:pt x="2750879" y="2684205"/>
                  <a:pt x="2528450" y="2879079"/>
                  <a:pt x="2258034" y="2856711"/>
                </a:cubicBezTo>
                <a:cubicBezTo>
                  <a:pt x="2067494" y="2859915"/>
                  <a:pt x="2010202" y="2849315"/>
                  <a:pt x="1806430" y="2856711"/>
                </a:cubicBezTo>
                <a:cubicBezTo>
                  <a:pt x="1602658" y="2864107"/>
                  <a:pt x="1567023" y="2849635"/>
                  <a:pt x="1336762" y="2856711"/>
                </a:cubicBezTo>
                <a:cubicBezTo>
                  <a:pt x="1106501" y="2863787"/>
                  <a:pt x="1013924" y="2830832"/>
                  <a:pt x="867094" y="2856711"/>
                </a:cubicBezTo>
                <a:cubicBezTo>
                  <a:pt x="720264" y="2882590"/>
                  <a:pt x="575266" y="2833913"/>
                  <a:pt x="451618" y="2856711"/>
                </a:cubicBezTo>
                <a:cubicBezTo>
                  <a:pt x="185423" y="2844070"/>
                  <a:pt x="-256" y="2711617"/>
                  <a:pt x="0" y="2405093"/>
                </a:cubicBezTo>
                <a:cubicBezTo>
                  <a:pt x="-48317" y="2231598"/>
                  <a:pt x="9150" y="2153296"/>
                  <a:pt x="0" y="1936259"/>
                </a:cubicBezTo>
                <a:cubicBezTo>
                  <a:pt x="-9150" y="1719222"/>
                  <a:pt x="22258" y="1554666"/>
                  <a:pt x="0" y="1447890"/>
                </a:cubicBezTo>
                <a:cubicBezTo>
                  <a:pt x="-22258" y="1341114"/>
                  <a:pt x="13296" y="1152853"/>
                  <a:pt x="0" y="979056"/>
                </a:cubicBezTo>
                <a:cubicBezTo>
                  <a:pt x="-13296" y="805259"/>
                  <a:pt x="20601" y="655934"/>
                  <a:pt x="0" y="451618"/>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endParaRPr lang="en-US" sz="900">
              <a:solidFill>
                <a:srgbClr val="000000"/>
              </a:solidFill>
              <a:latin typeface="Arial" panose="020B0604020202020204" pitchFamily="34" charset="0"/>
              <a:cs typeface="Source Han Sans CN" charset="0"/>
            </a:endParaRPr>
          </a:p>
        </p:txBody>
      </p:sp>
      <p:sp>
        <p:nvSpPr>
          <p:cNvPr id="13" name="Rectangle: Rounded Corners 12">
            <a:extLst>
              <a:ext uri="{FF2B5EF4-FFF2-40B4-BE49-F238E27FC236}">
                <a16:creationId xmlns:a16="http://schemas.microsoft.com/office/drawing/2014/main" id="{60080EDE-3A79-E1F2-FFAB-9E47C10748DE}"/>
              </a:ext>
            </a:extLst>
          </p:cNvPr>
          <p:cNvSpPr/>
          <p:nvPr/>
        </p:nvSpPr>
        <p:spPr bwMode="auto">
          <a:xfrm>
            <a:off x="304800" y="762000"/>
            <a:ext cx="2763079" cy="1805135"/>
          </a:xfrm>
          <a:custGeom>
            <a:avLst/>
            <a:gdLst>
              <a:gd name="connsiteX0" fmla="*/ 0 w 2763079"/>
              <a:gd name="connsiteY0" fmla="*/ 300862 h 1805135"/>
              <a:gd name="connsiteX1" fmla="*/ 300862 w 2763079"/>
              <a:gd name="connsiteY1" fmla="*/ 0 h 1805135"/>
              <a:gd name="connsiteX2" fmla="*/ 819587 w 2763079"/>
              <a:gd name="connsiteY2" fmla="*/ 0 h 1805135"/>
              <a:gd name="connsiteX3" fmla="*/ 1359926 w 2763079"/>
              <a:gd name="connsiteY3" fmla="*/ 0 h 1805135"/>
              <a:gd name="connsiteX4" fmla="*/ 1921878 w 2763079"/>
              <a:gd name="connsiteY4" fmla="*/ 0 h 1805135"/>
              <a:gd name="connsiteX5" fmla="*/ 2462217 w 2763079"/>
              <a:gd name="connsiteY5" fmla="*/ 0 h 1805135"/>
              <a:gd name="connsiteX6" fmla="*/ 2763079 w 2763079"/>
              <a:gd name="connsiteY6" fmla="*/ 300862 h 1805135"/>
              <a:gd name="connsiteX7" fmla="*/ 2763079 w 2763079"/>
              <a:gd name="connsiteY7" fmla="*/ 677931 h 1805135"/>
              <a:gd name="connsiteX8" fmla="*/ 2763079 w 2763079"/>
              <a:gd name="connsiteY8" fmla="*/ 1042965 h 1805135"/>
              <a:gd name="connsiteX9" fmla="*/ 2763079 w 2763079"/>
              <a:gd name="connsiteY9" fmla="*/ 1504273 h 1805135"/>
              <a:gd name="connsiteX10" fmla="*/ 2462217 w 2763079"/>
              <a:gd name="connsiteY10" fmla="*/ 1805135 h 1805135"/>
              <a:gd name="connsiteX11" fmla="*/ 1965105 w 2763079"/>
              <a:gd name="connsiteY11" fmla="*/ 1805135 h 1805135"/>
              <a:gd name="connsiteX12" fmla="*/ 1489607 w 2763079"/>
              <a:gd name="connsiteY12" fmla="*/ 1805135 h 1805135"/>
              <a:gd name="connsiteX13" fmla="*/ 927655 w 2763079"/>
              <a:gd name="connsiteY13" fmla="*/ 1805135 h 1805135"/>
              <a:gd name="connsiteX14" fmla="*/ 300862 w 2763079"/>
              <a:gd name="connsiteY14" fmla="*/ 1805135 h 1805135"/>
              <a:gd name="connsiteX15" fmla="*/ 0 w 2763079"/>
              <a:gd name="connsiteY15" fmla="*/ 1504273 h 1805135"/>
              <a:gd name="connsiteX16" fmla="*/ 0 w 2763079"/>
              <a:gd name="connsiteY16" fmla="*/ 1127204 h 1805135"/>
              <a:gd name="connsiteX17" fmla="*/ 0 w 2763079"/>
              <a:gd name="connsiteY17" fmla="*/ 714033 h 1805135"/>
              <a:gd name="connsiteX18" fmla="*/ 0 w 2763079"/>
              <a:gd name="connsiteY18" fmla="*/ 300862 h 180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3079" h="1805135" fill="none" extrusionOk="0">
                <a:moveTo>
                  <a:pt x="0" y="300862"/>
                </a:moveTo>
                <a:cubicBezTo>
                  <a:pt x="5845" y="139978"/>
                  <a:pt x="107183" y="-22402"/>
                  <a:pt x="300862" y="0"/>
                </a:cubicBezTo>
                <a:cubicBezTo>
                  <a:pt x="556580" y="-5079"/>
                  <a:pt x="696157" y="3359"/>
                  <a:pt x="819587" y="0"/>
                </a:cubicBezTo>
                <a:cubicBezTo>
                  <a:pt x="943017" y="-3359"/>
                  <a:pt x="1171448" y="38880"/>
                  <a:pt x="1359926" y="0"/>
                </a:cubicBezTo>
                <a:cubicBezTo>
                  <a:pt x="1548404" y="-38880"/>
                  <a:pt x="1699216" y="36398"/>
                  <a:pt x="1921878" y="0"/>
                </a:cubicBezTo>
                <a:cubicBezTo>
                  <a:pt x="2144540" y="-36398"/>
                  <a:pt x="2286155" y="17621"/>
                  <a:pt x="2462217" y="0"/>
                </a:cubicBezTo>
                <a:cubicBezTo>
                  <a:pt x="2613440" y="12897"/>
                  <a:pt x="2766790" y="158820"/>
                  <a:pt x="2763079" y="300862"/>
                </a:cubicBezTo>
                <a:cubicBezTo>
                  <a:pt x="2790982" y="439842"/>
                  <a:pt x="2725154" y="492186"/>
                  <a:pt x="2763079" y="677931"/>
                </a:cubicBezTo>
                <a:cubicBezTo>
                  <a:pt x="2801004" y="863676"/>
                  <a:pt x="2724035" y="911688"/>
                  <a:pt x="2763079" y="1042965"/>
                </a:cubicBezTo>
                <a:cubicBezTo>
                  <a:pt x="2802123" y="1174242"/>
                  <a:pt x="2754081" y="1359080"/>
                  <a:pt x="2763079" y="1504273"/>
                </a:cubicBezTo>
                <a:cubicBezTo>
                  <a:pt x="2794880" y="1701770"/>
                  <a:pt x="2633583" y="1795999"/>
                  <a:pt x="2462217" y="1805135"/>
                </a:cubicBezTo>
                <a:cubicBezTo>
                  <a:pt x="2302987" y="1856286"/>
                  <a:pt x="2112460" y="1801139"/>
                  <a:pt x="1965105" y="1805135"/>
                </a:cubicBezTo>
                <a:cubicBezTo>
                  <a:pt x="1817750" y="1809131"/>
                  <a:pt x="1666425" y="1780708"/>
                  <a:pt x="1489607" y="1805135"/>
                </a:cubicBezTo>
                <a:cubicBezTo>
                  <a:pt x="1312789" y="1829562"/>
                  <a:pt x="1181446" y="1795143"/>
                  <a:pt x="927655" y="1805135"/>
                </a:cubicBezTo>
                <a:cubicBezTo>
                  <a:pt x="673864" y="1815127"/>
                  <a:pt x="542558" y="1764852"/>
                  <a:pt x="300862" y="1805135"/>
                </a:cubicBezTo>
                <a:cubicBezTo>
                  <a:pt x="119662" y="1849295"/>
                  <a:pt x="8121" y="1694377"/>
                  <a:pt x="0" y="1504273"/>
                </a:cubicBezTo>
                <a:cubicBezTo>
                  <a:pt x="-22048" y="1385753"/>
                  <a:pt x="30506" y="1315142"/>
                  <a:pt x="0" y="1127204"/>
                </a:cubicBezTo>
                <a:cubicBezTo>
                  <a:pt x="-30506" y="939266"/>
                  <a:pt x="13307" y="898179"/>
                  <a:pt x="0" y="714033"/>
                </a:cubicBezTo>
                <a:cubicBezTo>
                  <a:pt x="-13307" y="529887"/>
                  <a:pt x="3988" y="483594"/>
                  <a:pt x="0" y="300862"/>
                </a:cubicBezTo>
                <a:close/>
              </a:path>
              <a:path w="2763079" h="1805135" stroke="0" extrusionOk="0">
                <a:moveTo>
                  <a:pt x="0" y="300862"/>
                </a:moveTo>
                <a:cubicBezTo>
                  <a:pt x="-7952" y="109738"/>
                  <a:pt x="100978" y="2904"/>
                  <a:pt x="300862" y="0"/>
                </a:cubicBezTo>
                <a:cubicBezTo>
                  <a:pt x="488136" y="-55417"/>
                  <a:pt x="619347" y="25535"/>
                  <a:pt x="884428" y="0"/>
                </a:cubicBezTo>
                <a:cubicBezTo>
                  <a:pt x="1149509" y="-25535"/>
                  <a:pt x="1193472" y="39340"/>
                  <a:pt x="1446380" y="0"/>
                </a:cubicBezTo>
                <a:cubicBezTo>
                  <a:pt x="1699288" y="-39340"/>
                  <a:pt x="1805433" y="28360"/>
                  <a:pt x="1921878" y="0"/>
                </a:cubicBezTo>
                <a:cubicBezTo>
                  <a:pt x="2038323" y="-28360"/>
                  <a:pt x="2246468" y="21971"/>
                  <a:pt x="2462217" y="0"/>
                </a:cubicBezTo>
                <a:cubicBezTo>
                  <a:pt x="2611103" y="-15473"/>
                  <a:pt x="2768433" y="128593"/>
                  <a:pt x="2763079" y="300862"/>
                </a:cubicBezTo>
                <a:cubicBezTo>
                  <a:pt x="2778389" y="451354"/>
                  <a:pt x="2753578" y="572197"/>
                  <a:pt x="2763079" y="665897"/>
                </a:cubicBezTo>
                <a:cubicBezTo>
                  <a:pt x="2772580" y="759598"/>
                  <a:pt x="2752856" y="943976"/>
                  <a:pt x="2763079" y="1091102"/>
                </a:cubicBezTo>
                <a:cubicBezTo>
                  <a:pt x="2773302" y="1238229"/>
                  <a:pt x="2721747" y="1298871"/>
                  <a:pt x="2763079" y="1504273"/>
                </a:cubicBezTo>
                <a:cubicBezTo>
                  <a:pt x="2759482" y="1668231"/>
                  <a:pt x="2657859" y="1813807"/>
                  <a:pt x="2462217" y="1805135"/>
                </a:cubicBezTo>
                <a:cubicBezTo>
                  <a:pt x="2231749" y="1822864"/>
                  <a:pt x="2184817" y="1769329"/>
                  <a:pt x="1965105" y="1805135"/>
                </a:cubicBezTo>
                <a:cubicBezTo>
                  <a:pt x="1745393" y="1840941"/>
                  <a:pt x="1650151" y="1746862"/>
                  <a:pt x="1467994" y="1805135"/>
                </a:cubicBezTo>
                <a:cubicBezTo>
                  <a:pt x="1285837" y="1863408"/>
                  <a:pt x="1074255" y="1747215"/>
                  <a:pt x="906041" y="1805135"/>
                </a:cubicBezTo>
                <a:cubicBezTo>
                  <a:pt x="737827" y="1863055"/>
                  <a:pt x="529369" y="1795766"/>
                  <a:pt x="300862" y="1805135"/>
                </a:cubicBezTo>
                <a:cubicBezTo>
                  <a:pt x="150000" y="1774269"/>
                  <a:pt x="10680" y="1680934"/>
                  <a:pt x="0" y="1504273"/>
                </a:cubicBezTo>
                <a:cubicBezTo>
                  <a:pt x="-4002" y="1300623"/>
                  <a:pt x="41387" y="1250459"/>
                  <a:pt x="0" y="1079068"/>
                </a:cubicBezTo>
                <a:cubicBezTo>
                  <a:pt x="-41387" y="907677"/>
                  <a:pt x="22085" y="795924"/>
                  <a:pt x="0" y="689965"/>
                </a:cubicBezTo>
                <a:cubicBezTo>
                  <a:pt x="-22085" y="584006"/>
                  <a:pt x="33325" y="473366"/>
                  <a:pt x="0" y="300862"/>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endParaRPr lang="en-US" sz="900">
              <a:solidFill>
                <a:srgbClr val="000000"/>
              </a:solidFill>
              <a:latin typeface="Arial" panose="020B0604020202020204" pitchFamily="34" charset="0"/>
              <a:cs typeface="Source Han Sans CN" charset="0"/>
            </a:endParaRPr>
          </a:p>
        </p:txBody>
      </p:sp>
      <p:sp>
        <p:nvSpPr>
          <p:cNvPr id="4" name="Rectangle: Rounded Corners 3">
            <a:extLst>
              <a:ext uri="{FF2B5EF4-FFF2-40B4-BE49-F238E27FC236}">
                <a16:creationId xmlns:a16="http://schemas.microsoft.com/office/drawing/2014/main" id="{857470DA-85C7-B581-8335-C2D1A361FCB8}"/>
              </a:ext>
            </a:extLst>
          </p:cNvPr>
          <p:cNvSpPr/>
          <p:nvPr/>
        </p:nvSpPr>
        <p:spPr bwMode="auto">
          <a:xfrm>
            <a:off x="3541024" y="1146509"/>
            <a:ext cx="4648200" cy="3466311"/>
          </a:xfrm>
          <a:custGeom>
            <a:avLst/>
            <a:gdLst>
              <a:gd name="connsiteX0" fmla="*/ 0 w 4648200"/>
              <a:gd name="connsiteY0" fmla="*/ 577730 h 3466311"/>
              <a:gd name="connsiteX1" fmla="*/ 577730 w 4648200"/>
              <a:gd name="connsiteY1" fmla="*/ 0 h 3466311"/>
              <a:gd name="connsiteX2" fmla="*/ 1089999 w 4648200"/>
              <a:gd name="connsiteY2" fmla="*/ 0 h 3466311"/>
              <a:gd name="connsiteX3" fmla="*/ 1567340 w 4648200"/>
              <a:gd name="connsiteY3" fmla="*/ 0 h 3466311"/>
              <a:gd name="connsiteX4" fmla="*/ 2184390 w 4648200"/>
              <a:gd name="connsiteY4" fmla="*/ 0 h 3466311"/>
              <a:gd name="connsiteX5" fmla="*/ 2661732 w 4648200"/>
              <a:gd name="connsiteY5" fmla="*/ 0 h 3466311"/>
              <a:gd name="connsiteX6" fmla="*/ 3208927 w 4648200"/>
              <a:gd name="connsiteY6" fmla="*/ 0 h 3466311"/>
              <a:gd name="connsiteX7" fmla="*/ 4070470 w 4648200"/>
              <a:gd name="connsiteY7" fmla="*/ 0 h 3466311"/>
              <a:gd name="connsiteX8" fmla="*/ 4648200 w 4648200"/>
              <a:gd name="connsiteY8" fmla="*/ 577730 h 3466311"/>
              <a:gd name="connsiteX9" fmla="*/ 4648200 w 4648200"/>
              <a:gd name="connsiteY9" fmla="*/ 1201660 h 3466311"/>
              <a:gd name="connsiteX10" fmla="*/ 4648200 w 4648200"/>
              <a:gd name="connsiteY10" fmla="*/ 1825590 h 3466311"/>
              <a:gd name="connsiteX11" fmla="*/ 4648200 w 4648200"/>
              <a:gd name="connsiteY11" fmla="*/ 2888581 h 3466311"/>
              <a:gd name="connsiteX12" fmla="*/ 4070470 w 4648200"/>
              <a:gd name="connsiteY12" fmla="*/ 3466311 h 3466311"/>
              <a:gd name="connsiteX13" fmla="*/ 3453419 w 4648200"/>
              <a:gd name="connsiteY13" fmla="*/ 3466311 h 3466311"/>
              <a:gd name="connsiteX14" fmla="*/ 2836369 w 4648200"/>
              <a:gd name="connsiteY14" fmla="*/ 3466311 h 3466311"/>
              <a:gd name="connsiteX15" fmla="*/ 2359027 w 4648200"/>
              <a:gd name="connsiteY15" fmla="*/ 3466311 h 3466311"/>
              <a:gd name="connsiteX16" fmla="*/ 1881686 w 4648200"/>
              <a:gd name="connsiteY16" fmla="*/ 3466311 h 3466311"/>
              <a:gd name="connsiteX17" fmla="*/ 1404345 w 4648200"/>
              <a:gd name="connsiteY17" fmla="*/ 3466311 h 3466311"/>
              <a:gd name="connsiteX18" fmla="*/ 577730 w 4648200"/>
              <a:gd name="connsiteY18" fmla="*/ 3466311 h 3466311"/>
              <a:gd name="connsiteX19" fmla="*/ 0 w 4648200"/>
              <a:gd name="connsiteY19" fmla="*/ 2888581 h 3466311"/>
              <a:gd name="connsiteX20" fmla="*/ 0 w 4648200"/>
              <a:gd name="connsiteY20" fmla="*/ 2264651 h 3466311"/>
              <a:gd name="connsiteX21" fmla="*/ 0 w 4648200"/>
              <a:gd name="connsiteY21" fmla="*/ 1686938 h 3466311"/>
              <a:gd name="connsiteX22" fmla="*/ 0 w 4648200"/>
              <a:gd name="connsiteY22" fmla="*/ 1155443 h 3466311"/>
              <a:gd name="connsiteX23" fmla="*/ 0 w 4648200"/>
              <a:gd name="connsiteY23" fmla="*/ 577730 h 346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8200" h="3466311" fill="none" extrusionOk="0">
                <a:moveTo>
                  <a:pt x="0" y="577730"/>
                </a:moveTo>
                <a:cubicBezTo>
                  <a:pt x="-11492" y="268581"/>
                  <a:pt x="263616" y="32220"/>
                  <a:pt x="577730" y="0"/>
                </a:cubicBezTo>
                <a:cubicBezTo>
                  <a:pt x="827795" y="-42848"/>
                  <a:pt x="947059" y="42075"/>
                  <a:pt x="1089999" y="0"/>
                </a:cubicBezTo>
                <a:cubicBezTo>
                  <a:pt x="1232939" y="-42075"/>
                  <a:pt x="1347648" y="33316"/>
                  <a:pt x="1567340" y="0"/>
                </a:cubicBezTo>
                <a:cubicBezTo>
                  <a:pt x="1787032" y="-33316"/>
                  <a:pt x="1927769" y="3009"/>
                  <a:pt x="2184390" y="0"/>
                </a:cubicBezTo>
                <a:cubicBezTo>
                  <a:pt x="2441011" y="-3009"/>
                  <a:pt x="2463478" y="51196"/>
                  <a:pt x="2661732" y="0"/>
                </a:cubicBezTo>
                <a:cubicBezTo>
                  <a:pt x="2859986" y="-51196"/>
                  <a:pt x="3072440" y="45435"/>
                  <a:pt x="3208927" y="0"/>
                </a:cubicBezTo>
                <a:cubicBezTo>
                  <a:pt x="3345414" y="-45435"/>
                  <a:pt x="3889035" y="78170"/>
                  <a:pt x="4070470" y="0"/>
                </a:cubicBezTo>
                <a:cubicBezTo>
                  <a:pt x="4375725" y="-12315"/>
                  <a:pt x="4671574" y="276379"/>
                  <a:pt x="4648200" y="577730"/>
                </a:cubicBezTo>
                <a:cubicBezTo>
                  <a:pt x="4668805" y="769621"/>
                  <a:pt x="4581759" y="1057516"/>
                  <a:pt x="4648200" y="1201660"/>
                </a:cubicBezTo>
                <a:cubicBezTo>
                  <a:pt x="4714641" y="1345804"/>
                  <a:pt x="4584588" y="1656009"/>
                  <a:pt x="4648200" y="1825590"/>
                </a:cubicBezTo>
                <a:cubicBezTo>
                  <a:pt x="4711812" y="1995171"/>
                  <a:pt x="4644657" y="2658637"/>
                  <a:pt x="4648200" y="2888581"/>
                </a:cubicBezTo>
                <a:cubicBezTo>
                  <a:pt x="4572944" y="3193323"/>
                  <a:pt x="4324760" y="3493012"/>
                  <a:pt x="4070470" y="3466311"/>
                </a:cubicBezTo>
                <a:cubicBezTo>
                  <a:pt x="3784735" y="3509915"/>
                  <a:pt x="3688379" y="3407778"/>
                  <a:pt x="3453419" y="3466311"/>
                </a:cubicBezTo>
                <a:cubicBezTo>
                  <a:pt x="3218459" y="3524844"/>
                  <a:pt x="3105398" y="3401941"/>
                  <a:pt x="2836369" y="3466311"/>
                </a:cubicBezTo>
                <a:cubicBezTo>
                  <a:pt x="2567340" y="3530681"/>
                  <a:pt x="2506080" y="3460583"/>
                  <a:pt x="2359027" y="3466311"/>
                </a:cubicBezTo>
                <a:cubicBezTo>
                  <a:pt x="2211974" y="3472039"/>
                  <a:pt x="2030700" y="3420698"/>
                  <a:pt x="1881686" y="3466311"/>
                </a:cubicBezTo>
                <a:cubicBezTo>
                  <a:pt x="1732672" y="3511924"/>
                  <a:pt x="1545496" y="3450175"/>
                  <a:pt x="1404345" y="3466311"/>
                </a:cubicBezTo>
                <a:cubicBezTo>
                  <a:pt x="1263194" y="3482447"/>
                  <a:pt x="796995" y="3423390"/>
                  <a:pt x="577730" y="3466311"/>
                </a:cubicBezTo>
                <a:cubicBezTo>
                  <a:pt x="242391" y="3473158"/>
                  <a:pt x="13347" y="3218119"/>
                  <a:pt x="0" y="2888581"/>
                </a:cubicBezTo>
                <a:cubicBezTo>
                  <a:pt x="-27582" y="2590725"/>
                  <a:pt x="68878" y="2506625"/>
                  <a:pt x="0" y="2264651"/>
                </a:cubicBezTo>
                <a:cubicBezTo>
                  <a:pt x="-68878" y="2022677"/>
                  <a:pt x="51975" y="1865076"/>
                  <a:pt x="0" y="1686938"/>
                </a:cubicBezTo>
                <a:cubicBezTo>
                  <a:pt x="-51975" y="1508800"/>
                  <a:pt x="10701" y="1349248"/>
                  <a:pt x="0" y="1155443"/>
                </a:cubicBezTo>
                <a:cubicBezTo>
                  <a:pt x="-10701" y="961638"/>
                  <a:pt x="49947" y="706035"/>
                  <a:pt x="0" y="577730"/>
                </a:cubicBezTo>
                <a:close/>
              </a:path>
              <a:path w="4648200" h="3466311" stroke="0" extrusionOk="0">
                <a:moveTo>
                  <a:pt x="0" y="577730"/>
                </a:moveTo>
                <a:cubicBezTo>
                  <a:pt x="-4282" y="245219"/>
                  <a:pt x="249688" y="772"/>
                  <a:pt x="577730" y="0"/>
                </a:cubicBezTo>
                <a:cubicBezTo>
                  <a:pt x="804031" y="-77461"/>
                  <a:pt x="1004315" y="27260"/>
                  <a:pt x="1229708" y="0"/>
                </a:cubicBezTo>
                <a:cubicBezTo>
                  <a:pt x="1455101" y="-27260"/>
                  <a:pt x="1612889" y="9279"/>
                  <a:pt x="1846759" y="0"/>
                </a:cubicBezTo>
                <a:cubicBezTo>
                  <a:pt x="2080629" y="-9279"/>
                  <a:pt x="2142178" y="38631"/>
                  <a:pt x="2324100" y="0"/>
                </a:cubicBezTo>
                <a:cubicBezTo>
                  <a:pt x="2506022" y="-38631"/>
                  <a:pt x="2732070" y="18034"/>
                  <a:pt x="2836369" y="0"/>
                </a:cubicBezTo>
                <a:cubicBezTo>
                  <a:pt x="2940668" y="-18034"/>
                  <a:pt x="3152556" y="52909"/>
                  <a:pt x="3348637" y="0"/>
                </a:cubicBezTo>
                <a:cubicBezTo>
                  <a:pt x="3544718" y="-52909"/>
                  <a:pt x="3716947" y="62807"/>
                  <a:pt x="4070470" y="0"/>
                </a:cubicBezTo>
                <a:cubicBezTo>
                  <a:pt x="4346290" y="17965"/>
                  <a:pt x="4678958" y="197320"/>
                  <a:pt x="4648200" y="577730"/>
                </a:cubicBezTo>
                <a:cubicBezTo>
                  <a:pt x="4719044" y="702343"/>
                  <a:pt x="4614809" y="939774"/>
                  <a:pt x="4648200" y="1178551"/>
                </a:cubicBezTo>
                <a:cubicBezTo>
                  <a:pt x="4681591" y="1417328"/>
                  <a:pt x="4629074" y="1592269"/>
                  <a:pt x="4648200" y="1710047"/>
                </a:cubicBezTo>
                <a:cubicBezTo>
                  <a:pt x="4667326" y="1827825"/>
                  <a:pt x="4643840" y="2032829"/>
                  <a:pt x="4648200" y="2218434"/>
                </a:cubicBezTo>
                <a:cubicBezTo>
                  <a:pt x="4652560" y="2404039"/>
                  <a:pt x="4618462" y="2601900"/>
                  <a:pt x="4648200" y="2888581"/>
                </a:cubicBezTo>
                <a:cubicBezTo>
                  <a:pt x="4612576" y="3240629"/>
                  <a:pt x="4388728" y="3481174"/>
                  <a:pt x="4070470" y="3466311"/>
                </a:cubicBezTo>
                <a:cubicBezTo>
                  <a:pt x="3762662" y="3520759"/>
                  <a:pt x="3630191" y="3404771"/>
                  <a:pt x="3453419" y="3466311"/>
                </a:cubicBezTo>
                <a:cubicBezTo>
                  <a:pt x="3276647" y="3527851"/>
                  <a:pt x="3165243" y="3435578"/>
                  <a:pt x="2906223" y="3466311"/>
                </a:cubicBezTo>
                <a:cubicBezTo>
                  <a:pt x="2647203" y="3497044"/>
                  <a:pt x="2518787" y="3441215"/>
                  <a:pt x="2254245" y="3466311"/>
                </a:cubicBezTo>
                <a:cubicBezTo>
                  <a:pt x="1989703" y="3491407"/>
                  <a:pt x="1932696" y="3434615"/>
                  <a:pt x="1741977" y="3466311"/>
                </a:cubicBezTo>
                <a:cubicBezTo>
                  <a:pt x="1551258" y="3498007"/>
                  <a:pt x="1428764" y="3459214"/>
                  <a:pt x="1194781" y="3466311"/>
                </a:cubicBezTo>
                <a:cubicBezTo>
                  <a:pt x="960798" y="3473408"/>
                  <a:pt x="783924" y="3409746"/>
                  <a:pt x="577730" y="3466311"/>
                </a:cubicBezTo>
                <a:cubicBezTo>
                  <a:pt x="266519" y="3473407"/>
                  <a:pt x="-6651" y="3202238"/>
                  <a:pt x="0" y="2888581"/>
                </a:cubicBezTo>
                <a:cubicBezTo>
                  <a:pt x="-43994" y="2673194"/>
                  <a:pt x="51318" y="2571248"/>
                  <a:pt x="0" y="2333977"/>
                </a:cubicBezTo>
                <a:cubicBezTo>
                  <a:pt x="-51318" y="2096706"/>
                  <a:pt x="17886" y="1904048"/>
                  <a:pt x="0" y="1756264"/>
                </a:cubicBezTo>
                <a:cubicBezTo>
                  <a:pt x="-17886" y="1608480"/>
                  <a:pt x="41940" y="1371561"/>
                  <a:pt x="0" y="1155443"/>
                </a:cubicBezTo>
                <a:cubicBezTo>
                  <a:pt x="-41940" y="939325"/>
                  <a:pt x="53310" y="842313"/>
                  <a:pt x="0" y="577730"/>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endParaRPr lang="en-US" sz="900">
              <a:solidFill>
                <a:srgbClr val="000000"/>
              </a:solidFill>
              <a:latin typeface="Arial" panose="020B0604020202020204" pitchFamily="34" charset="0"/>
              <a:cs typeface="Source Han Sans CN" charset="0"/>
            </a:endParaRPr>
          </a:p>
        </p:txBody>
      </p:sp>
      <p:pic>
        <p:nvPicPr>
          <p:cNvPr id="1026" name="Picture 2">
            <a:extLst>
              <a:ext uri="{FF2B5EF4-FFF2-40B4-BE49-F238E27FC236}">
                <a16:creationId xmlns:a16="http://schemas.microsoft.com/office/drawing/2014/main" id="{5E2B5A15-04D7-F74B-8C2F-E4E249BB4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063" y="1333499"/>
            <a:ext cx="3733800" cy="3092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6579886-019D-97B7-93FB-792932F91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701" y="827699"/>
            <a:ext cx="2483126" cy="16488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B2F5BC8-AF69-909B-AFDC-028F9401EF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06" r="8333" b="-1"/>
          <a:stretch/>
        </p:blipFill>
        <p:spPr bwMode="auto">
          <a:xfrm>
            <a:off x="8991600" y="609600"/>
            <a:ext cx="2514600" cy="263914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EC175F9-9866-006D-9955-2734D13533F2}"/>
              </a:ext>
            </a:extLst>
          </p:cNvPr>
          <p:cNvSpPr txBox="1"/>
          <p:nvPr/>
        </p:nvSpPr>
        <p:spPr>
          <a:xfrm>
            <a:off x="9753600" y="3400356"/>
            <a:ext cx="1331844" cy="307007"/>
          </a:xfrm>
          <a:prstGeom prst="rect">
            <a:avLst/>
          </a:prstGeom>
          <a:noFill/>
        </p:spPr>
        <p:txBody>
          <a:bodyPr wrap="square" rtlCol="0">
            <a:spAutoFit/>
          </a:bodyPr>
          <a:lstStyle/>
          <a:p>
            <a:pPr defTabSz="228600" fontAlgn="base" hangingPunct="0">
              <a:lnSpc>
                <a:spcPct val="93000"/>
              </a:lnSpc>
              <a:spcBef>
                <a:spcPts val="7"/>
              </a:spcBef>
              <a:spcAft>
                <a:spcPts val="7"/>
              </a:spcAft>
              <a:buClr>
                <a:srgbClr val="000000"/>
              </a:buClr>
              <a:buSzPct val="100000"/>
            </a:pPr>
            <a:r>
              <a:rPr lang="en-US" sz="1500" dirty="0">
                <a:solidFill>
                  <a:srgbClr val="FF9900"/>
                </a:solidFill>
                <a:latin typeface="Arial" panose="020B0604020202020204" pitchFamily="34" charset="0"/>
              </a:rPr>
              <a:t>Summary…</a:t>
            </a:r>
          </a:p>
        </p:txBody>
      </p:sp>
      <p:sp>
        <p:nvSpPr>
          <p:cNvPr id="20" name="TextBox 19">
            <a:extLst>
              <a:ext uri="{FF2B5EF4-FFF2-40B4-BE49-F238E27FC236}">
                <a16:creationId xmlns:a16="http://schemas.microsoft.com/office/drawing/2014/main" id="{4935FBE4-15F2-6774-686C-DAD328598902}"/>
              </a:ext>
            </a:extLst>
          </p:cNvPr>
          <p:cNvSpPr txBox="1"/>
          <p:nvPr/>
        </p:nvSpPr>
        <p:spPr>
          <a:xfrm>
            <a:off x="751441" y="2649398"/>
            <a:ext cx="1694622" cy="521681"/>
          </a:xfrm>
          <a:prstGeom prst="rect">
            <a:avLst/>
          </a:prstGeom>
          <a:noFill/>
        </p:spPr>
        <p:txBody>
          <a:bodyPr wrap="square" rtlCol="0">
            <a:spAutoFit/>
          </a:bodyPr>
          <a:lstStyle/>
          <a:p>
            <a:pPr algn="ctr" defTabSz="228600" fontAlgn="base" hangingPunct="0">
              <a:lnSpc>
                <a:spcPct val="93000"/>
              </a:lnSpc>
              <a:spcBef>
                <a:spcPts val="7"/>
              </a:spcBef>
              <a:spcAft>
                <a:spcPts val="7"/>
              </a:spcAft>
              <a:buClr>
                <a:srgbClr val="000000"/>
              </a:buClr>
              <a:buSzPct val="100000"/>
            </a:pPr>
            <a:r>
              <a:rPr lang="en-US" sz="1500" dirty="0">
                <a:solidFill>
                  <a:srgbClr val="FF9900"/>
                </a:solidFill>
                <a:latin typeface="Arial" panose="020B0604020202020204" pitchFamily="34" charset="0"/>
              </a:rPr>
              <a:t>Elbow method to decide clusters</a:t>
            </a:r>
          </a:p>
        </p:txBody>
      </p:sp>
      <p:sp>
        <p:nvSpPr>
          <p:cNvPr id="21" name="TextBox 20">
            <a:extLst>
              <a:ext uri="{FF2B5EF4-FFF2-40B4-BE49-F238E27FC236}">
                <a16:creationId xmlns:a16="http://schemas.microsoft.com/office/drawing/2014/main" id="{AA7E87E4-AC02-1AC0-CAB8-446D5D68FEE9}"/>
              </a:ext>
            </a:extLst>
          </p:cNvPr>
          <p:cNvSpPr txBox="1"/>
          <p:nvPr/>
        </p:nvSpPr>
        <p:spPr>
          <a:xfrm>
            <a:off x="380180" y="4931630"/>
            <a:ext cx="3110742" cy="1380378"/>
          </a:xfrm>
          <a:prstGeom prst="rect">
            <a:avLst/>
          </a:prstGeom>
          <a:noFill/>
        </p:spPr>
        <p:txBody>
          <a:bodyPr wrap="square" rtlCol="0">
            <a:spAutoFit/>
          </a:bodyPr>
          <a:lstStyle/>
          <a:p>
            <a:pPr algn="ctr" defTabSz="228600" fontAlgn="base" hangingPunct="0">
              <a:lnSpc>
                <a:spcPct val="93000"/>
              </a:lnSpc>
              <a:spcBef>
                <a:spcPts val="7"/>
              </a:spcBef>
              <a:spcAft>
                <a:spcPts val="7"/>
              </a:spcAft>
              <a:buClr>
                <a:srgbClr val="000000"/>
              </a:buClr>
              <a:buSzPct val="100000"/>
            </a:pPr>
            <a:r>
              <a:rPr lang="en-US" sz="1500" b="1" dirty="0">
                <a:solidFill>
                  <a:srgbClr val="000000"/>
                </a:solidFill>
                <a:latin typeface="Times New Roman" panose="02020603050405020304" pitchFamily="18" charset="0"/>
                <a:cs typeface="Times New Roman" panose="02020603050405020304" pitchFamily="18" charset="0"/>
              </a:rPr>
              <a:t>CLUSTER 0:</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MODERATE</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Cost Efficiency Focus</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Targeted Content to boost engagement</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Retention Focus</a:t>
            </a:r>
          </a:p>
        </p:txBody>
      </p:sp>
      <p:sp>
        <p:nvSpPr>
          <p:cNvPr id="23" name="TextBox 22">
            <a:extLst>
              <a:ext uri="{FF2B5EF4-FFF2-40B4-BE49-F238E27FC236}">
                <a16:creationId xmlns:a16="http://schemas.microsoft.com/office/drawing/2014/main" id="{56B6346F-4571-FFEE-1C8F-AFD2CCA858F1}"/>
              </a:ext>
            </a:extLst>
          </p:cNvPr>
          <p:cNvSpPr txBox="1"/>
          <p:nvPr/>
        </p:nvSpPr>
        <p:spPr>
          <a:xfrm>
            <a:off x="4419600" y="4964733"/>
            <a:ext cx="3543300" cy="1380378"/>
          </a:xfrm>
          <a:prstGeom prst="rect">
            <a:avLst/>
          </a:prstGeom>
          <a:noFill/>
        </p:spPr>
        <p:txBody>
          <a:bodyPr wrap="square" rtlCol="0">
            <a:spAutoFit/>
          </a:bodyPr>
          <a:lstStyle/>
          <a:p>
            <a:pPr algn="ctr" defTabSz="228600" fontAlgn="base" hangingPunct="0">
              <a:lnSpc>
                <a:spcPct val="93000"/>
              </a:lnSpc>
              <a:spcBef>
                <a:spcPts val="7"/>
              </a:spcBef>
              <a:spcAft>
                <a:spcPts val="7"/>
              </a:spcAft>
              <a:buClr>
                <a:srgbClr val="000000"/>
              </a:buClr>
              <a:buSzPct val="100000"/>
            </a:pPr>
            <a:r>
              <a:rPr lang="en-US" sz="1500" b="1" dirty="0">
                <a:solidFill>
                  <a:srgbClr val="000000"/>
                </a:solidFill>
                <a:latin typeface="Times New Roman" panose="02020603050405020304" pitchFamily="18" charset="0"/>
                <a:cs typeface="Times New Roman" panose="02020603050405020304" pitchFamily="18" charset="0"/>
              </a:rPr>
              <a:t>CLUSTER 1:</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HIGH</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Increased investment in premium campaigns</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Focus on high quality content</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Customer retention programs</a:t>
            </a:r>
          </a:p>
        </p:txBody>
      </p:sp>
      <p:sp>
        <p:nvSpPr>
          <p:cNvPr id="24" name="TextBox 23">
            <a:extLst>
              <a:ext uri="{FF2B5EF4-FFF2-40B4-BE49-F238E27FC236}">
                <a16:creationId xmlns:a16="http://schemas.microsoft.com/office/drawing/2014/main" id="{D1617E60-D19D-3045-57CC-E4D82A2F710B}"/>
              </a:ext>
            </a:extLst>
          </p:cNvPr>
          <p:cNvSpPr txBox="1"/>
          <p:nvPr/>
        </p:nvSpPr>
        <p:spPr>
          <a:xfrm>
            <a:off x="8149986" y="4979977"/>
            <a:ext cx="4002776" cy="1509196"/>
          </a:xfrm>
          <a:prstGeom prst="rect">
            <a:avLst/>
          </a:prstGeom>
          <a:noFill/>
        </p:spPr>
        <p:txBody>
          <a:bodyPr wrap="square" rtlCol="0">
            <a:spAutoFit/>
          </a:bodyPr>
          <a:lstStyle/>
          <a:p>
            <a:pPr algn="ctr" defTabSz="228600" fontAlgn="base" hangingPunct="0">
              <a:lnSpc>
                <a:spcPct val="93000"/>
              </a:lnSpc>
              <a:spcBef>
                <a:spcPts val="7"/>
              </a:spcBef>
              <a:spcAft>
                <a:spcPts val="7"/>
              </a:spcAft>
              <a:buClr>
                <a:srgbClr val="000000"/>
              </a:buClr>
              <a:buSzPct val="100000"/>
            </a:pPr>
            <a:r>
              <a:rPr lang="en-US" sz="1500" b="1" dirty="0">
                <a:solidFill>
                  <a:srgbClr val="000000"/>
                </a:solidFill>
                <a:latin typeface="Times New Roman" panose="02020603050405020304" pitchFamily="18" charset="0"/>
                <a:cs typeface="Times New Roman" panose="02020603050405020304" pitchFamily="18" charset="0"/>
              </a:rPr>
              <a:t>CLUSTER 2:</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LOW CONVERSION AND ACQUISITION, HIGH ENGAGEMENT</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Cost effective marketing</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Incentivize conversion with offers</a:t>
            </a:r>
          </a:p>
          <a:p>
            <a:pPr algn="ctr" defTabSz="228600" fontAlgn="base" hangingPunct="0">
              <a:lnSpc>
                <a:spcPct val="93000"/>
              </a:lnSpc>
              <a:spcBef>
                <a:spcPts val="7"/>
              </a:spcBef>
              <a:spcAft>
                <a:spcPts val="7"/>
              </a:spcAft>
              <a:buClr>
                <a:srgbClr val="000000"/>
              </a:buClr>
              <a:buSzPct val="100000"/>
            </a:pPr>
            <a:r>
              <a:rPr lang="en-US" sz="1500" dirty="0">
                <a:solidFill>
                  <a:srgbClr val="000000"/>
                </a:solidFill>
                <a:latin typeface="Times New Roman" panose="02020603050405020304" pitchFamily="18" charset="0"/>
                <a:cs typeface="Times New Roman" panose="02020603050405020304" pitchFamily="18" charset="0"/>
              </a:rPr>
              <a:t>Nurturing campaigns</a:t>
            </a:r>
          </a:p>
          <a:p>
            <a:pPr algn="ctr" defTabSz="228600" fontAlgn="base" hangingPunct="0">
              <a:lnSpc>
                <a:spcPct val="93000"/>
              </a:lnSpc>
              <a:spcBef>
                <a:spcPts val="7"/>
              </a:spcBef>
              <a:spcAft>
                <a:spcPts val="7"/>
              </a:spcAft>
              <a:buClr>
                <a:srgbClr val="000000"/>
              </a:buClr>
              <a:buSzPct val="100000"/>
            </a:pPr>
            <a:endParaRPr lang="en-US" sz="900" dirty="0">
              <a:solidFill>
                <a:srgbClr val="000000"/>
              </a:solidFill>
              <a:latin typeface="Arial" panose="020B0604020202020204" pitchFamily="34" charset="0"/>
            </a:endParaRPr>
          </a:p>
        </p:txBody>
      </p:sp>
      <p:sp>
        <p:nvSpPr>
          <p:cNvPr id="25" name="Rectangle: Rounded Corners 24">
            <a:extLst>
              <a:ext uri="{FF2B5EF4-FFF2-40B4-BE49-F238E27FC236}">
                <a16:creationId xmlns:a16="http://schemas.microsoft.com/office/drawing/2014/main" id="{377B76F4-651F-17B4-6179-E4CE210FB3C5}"/>
              </a:ext>
            </a:extLst>
          </p:cNvPr>
          <p:cNvSpPr/>
          <p:nvPr/>
        </p:nvSpPr>
        <p:spPr bwMode="auto">
          <a:xfrm>
            <a:off x="3917364" y="243294"/>
            <a:ext cx="3895520" cy="366307"/>
          </a:xfrm>
          <a:custGeom>
            <a:avLst/>
            <a:gdLst>
              <a:gd name="connsiteX0" fmla="*/ 0 w 3895520"/>
              <a:gd name="connsiteY0" fmla="*/ 61052 h 366307"/>
              <a:gd name="connsiteX1" fmla="*/ 61052 w 3895520"/>
              <a:gd name="connsiteY1" fmla="*/ 0 h 366307"/>
              <a:gd name="connsiteX2" fmla="*/ 600111 w 3895520"/>
              <a:gd name="connsiteY2" fmla="*/ 0 h 366307"/>
              <a:gd name="connsiteX3" fmla="*/ 1214639 w 3895520"/>
              <a:gd name="connsiteY3" fmla="*/ 0 h 366307"/>
              <a:gd name="connsiteX4" fmla="*/ 1678230 w 3895520"/>
              <a:gd name="connsiteY4" fmla="*/ 0 h 366307"/>
              <a:gd name="connsiteX5" fmla="*/ 2292758 w 3895520"/>
              <a:gd name="connsiteY5" fmla="*/ 0 h 366307"/>
              <a:gd name="connsiteX6" fmla="*/ 2718615 w 3895520"/>
              <a:gd name="connsiteY6" fmla="*/ 0 h 366307"/>
              <a:gd name="connsiteX7" fmla="*/ 3144472 w 3895520"/>
              <a:gd name="connsiteY7" fmla="*/ 0 h 366307"/>
              <a:gd name="connsiteX8" fmla="*/ 3834468 w 3895520"/>
              <a:gd name="connsiteY8" fmla="*/ 0 h 366307"/>
              <a:gd name="connsiteX9" fmla="*/ 3895520 w 3895520"/>
              <a:gd name="connsiteY9" fmla="*/ 61052 h 366307"/>
              <a:gd name="connsiteX10" fmla="*/ 3895520 w 3895520"/>
              <a:gd name="connsiteY10" fmla="*/ 305255 h 366307"/>
              <a:gd name="connsiteX11" fmla="*/ 3834468 w 3895520"/>
              <a:gd name="connsiteY11" fmla="*/ 366307 h 366307"/>
              <a:gd name="connsiteX12" fmla="*/ 3219940 w 3895520"/>
              <a:gd name="connsiteY12" fmla="*/ 366307 h 366307"/>
              <a:gd name="connsiteX13" fmla="*/ 2605413 w 3895520"/>
              <a:gd name="connsiteY13" fmla="*/ 366307 h 366307"/>
              <a:gd name="connsiteX14" fmla="*/ 2066353 w 3895520"/>
              <a:gd name="connsiteY14" fmla="*/ 366307 h 366307"/>
              <a:gd name="connsiteX15" fmla="*/ 1602762 w 3895520"/>
              <a:gd name="connsiteY15" fmla="*/ 366307 h 366307"/>
              <a:gd name="connsiteX16" fmla="*/ 1025968 w 3895520"/>
              <a:gd name="connsiteY16" fmla="*/ 366307 h 366307"/>
              <a:gd name="connsiteX17" fmla="*/ 61052 w 3895520"/>
              <a:gd name="connsiteY17" fmla="*/ 366307 h 366307"/>
              <a:gd name="connsiteX18" fmla="*/ 0 w 3895520"/>
              <a:gd name="connsiteY18" fmla="*/ 305255 h 366307"/>
              <a:gd name="connsiteX19" fmla="*/ 0 w 3895520"/>
              <a:gd name="connsiteY19" fmla="*/ 61052 h 3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95520" h="366307" fill="none" extrusionOk="0">
                <a:moveTo>
                  <a:pt x="0" y="61052"/>
                </a:moveTo>
                <a:cubicBezTo>
                  <a:pt x="7698" y="28059"/>
                  <a:pt x="22532" y="-783"/>
                  <a:pt x="61052" y="0"/>
                </a:cubicBezTo>
                <a:cubicBezTo>
                  <a:pt x="238440" y="-25107"/>
                  <a:pt x="379013" y="50210"/>
                  <a:pt x="600111" y="0"/>
                </a:cubicBezTo>
                <a:cubicBezTo>
                  <a:pt x="821209" y="-50210"/>
                  <a:pt x="1032907" y="63018"/>
                  <a:pt x="1214639" y="0"/>
                </a:cubicBezTo>
                <a:cubicBezTo>
                  <a:pt x="1396371" y="-63018"/>
                  <a:pt x="1572585" y="33074"/>
                  <a:pt x="1678230" y="0"/>
                </a:cubicBezTo>
                <a:cubicBezTo>
                  <a:pt x="1783875" y="-33074"/>
                  <a:pt x="2050338" y="16823"/>
                  <a:pt x="2292758" y="0"/>
                </a:cubicBezTo>
                <a:cubicBezTo>
                  <a:pt x="2535178" y="-16823"/>
                  <a:pt x="2613153" y="40667"/>
                  <a:pt x="2718615" y="0"/>
                </a:cubicBezTo>
                <a:cubicBezTo>
                  <a:pt x="2824077" y="-40667"/>
                  <a:pt x="2957883" y="38557"/>
                  <a:pt x="3144472" y="0"/>
                </a:cubicBezTo>
                <a:cubicBezTo>
                  <a:pt x="3331061" y="-38557"/>
                  <a:pt x="3614119" y="69014"/>
                  <a:pt x="3834468" y="0"/>
                </a:cubicBezTo>
                <a:cubicBezTo>
                  <a:pt x="3874174" y="5901"/>
                  <a:pt x="3898984" y="21254"/>
                  <a:pt x="3895520" y="61052"/>
                </a:cubicBezTo>
                <a:cubicBezTo>
                  <a:pt x="3905384" y="144499"/>
                  <a:pt x="3894769" y="244747"/>
                  <a:pt x="3895520" y="305255"/>
                </a:cubicBezTo>
                <a:cubicBezTo>
                  <a:pt x="3893741" y="337388"/>
                  <a:pt x="3872083" y="369261"/>
                  <a:pt x="3834468" y="366307"/>
                </a:cubicBezTo>
                <a:cubicBezTo>
                  <a:pt x="3658328" y="407627"/>
                  <a:pt x="3496581" y="325663"/>
                  <a:pt x="3219940" y="366307"/>
                </a:cubicBezTo>
                <a:cubicBezTo>
                  <a:pt x="2943299" y="406951"/>
                  <a:pt x="2801402" y="354424"/>
                  <a:pt x="2605413" y="366307"/>
                </a:cubicBezTo>
                <a:cubicBezTo>
                  <a:pt x="2409424" y="378190"/>
                  <a:pt x="2311287" y="332360"/>
                  <a:pt x="2066353" y="366307"/>
                </a:cubicBezTo>
                <a:cubicBezTo>
                  <a:pt x="1821419" y="400254"/>
                  <a:pt x="1781445" y="324592"/>
                  <a:pt x="1602762" y="366307"/>
                </a:cubicBezTo>
                <a:cubicBezTo>
                  <a:pt x="1424079" y="408022"/>
                  <a:pt x="1154619" y="320021"/>
                  <a:pt x="1025968" y="366307"/>
                </a:cubicBezTo>
                <a:cubicBezTo>
                  <a:pt x="897317" y="412593"/>
                  <a:pt x="424947" y="358393"/>
                  <a:pt x="61052" y="366307"/>
                </a:cubicBezTo>
                <a:cubicBezTo>
                  <a:pt x="25500" y="366495"/>
                  <a:pt x="2430" y="334356"/>
                  <a:pt x="0" y="305255"/>
                </a:cubicBezTo>
                <a:cubicBezTo>
                  <a:pt x="-6956" y="218661"/>
                  <a:pt x="3141" y="129396"/>
                  <a:pt x="0" y="61052"/>
                </a:cubicBezTo>
                <a:close/>
              </a:path>
              <a:path w="3895520" h="366307" stroke="0" extrusionOk="0">
                <a:moveTo>
                  <a:pt x="0" y="61052"/>
                </a:moveTo>
                <a:cubicBezTo>
                  <a:pt x="-1529" y="22534"/>
                  <a:pt x="24507" y="243"/>
                  <a:pt x="61052" y="0"/>
                </a:cubicBezTo>
                <a:cubicBezTo>
                  <a:pt x="330890" y="-41086"/>
                  <a:pt x="396186" y="58673"/>
                  <a:pt x="675580" y="0"/>
                </a:cubicBezTo>
                <a:cubicBezTo>
                  <a:pt x="954974" y="-58673"/>
                  <a:pt x="965426" y="29509"/>
                  <a:pt x="1252373" y="0"/>
                </a:cubicBezTo>
                <a:cubicBezTo>
                  <a:pt x="1539320" y="-29509"/>
                  <a:pt x="1493418" y="7289"/>
                  <a:pt x="1678230" y="0"/>
                </a:cubicBezTo>
                <a:cubicBezTo>
                  <a:pt x="1863042" y="-7289"/>
                  <a:pt x="1933791" y="51166"/>
                  <a:pt x="2141821" y="0"/>
                </a:cubicBezTo>
                <a:cubicBezTo>
                  <a:pt x="2349851" y="-51166"/>
                  <a:pt x="2414195" y="43502"/>
                  <a:pt x="2605413" y="0"/>
                </a:cubicBezTo>
                <a:cubicBezTo>
                  <a:pt x="2796631" y="-43502"/>
                  <a:pt x="2848551" y="10916"/>
                  <a:pt x="3069004" y="0"/>
                </a:cubicBezTo>
                <a:cubicBezTo>
                  <a:pt x="3289457" y="-10916"/>
                  <a:pt x="3569007" y="66063"/>
                  <a:pt x="3834468" y="0"/>
                </a:cubicBezTo>
                <a:cubicBezTo>
                  <a:pt x="3869913" y="-1886"/>
                  <a:pt x="3890266" y="23718"/>
                  <a:pt x="3895520" y="61052"/>
                </a:cubicBezTo>
                <a:cubicBezTo>
                  <a:pt x="3924488" y="180883"/>
                  <a:pt x="3876457" y="243974"/>
                  <a:pt x="3895520" y="305255"/>
                </a:cubicBezTo>
                <a:cubicBezTo>
                  <a:pt x="3898549" y="341154"/>
                  <a:pt x="3874039" y="372543"/>
                  <a:pt x="3834468" y="366307"/>
                </a:cubicBezTo>
                <a:cubicBezTo>
                  <a:pt x="3574101" y="416130"/>
                  <a:pt x="3419093" y="322202"/>
                  <a:pt x="3295409" y="366307"/>
                </a:cubicBezTo>
                <a:cubicBezTo>
                  <a:pt x="3171725" y="410412"/>
                  <a:pt x="2897061" y="348356"/>
                  <a:pt x="2718615" y="366307"/>
                </a:cubicBezTo>
                <a:cubicBezTo>
                  <a:pt x="2540169" y="384258"/>
                  <a:pt x="2408653" y="358472"/>
                  <a:pt x="2141821" y="366307"/>
                </a:cubicBezTo>
                <a:cubicBezTo>
                  <a:pt x="1874989" y="374142"/>
                  <a:pt x="1748677" y="346338"/>
                  <a:pt x="1640496" y="366307"/>
                </a:cubicBezTo>
                <a:cubicBezTo>
                  <a:pt x="1532316" y="386276"/>
                  <a:pt x="1280189" y="311814"/>
                  <a:pt x="1025968" y="366307"/>
                </a:cubicBezTo>
                <a:cubicBezTo>
                  <a:pt x="771747" y="420800"/>
                  <a:pt x="781453" y="344755"/>
                  <a:pt x="562377" y="366307"/>
                </a:cubicBezTo>
                <a:cubicBezTo>
                  <a:pt x="343301" y="387859"/>
                  <a:pt x="243452" y="355798"/>
                  <a:pt x="61052" y="366307"/>
                </a:cubicBezTo>
                <a:cubicBezTo>
                  <a:pt x="29365" y="366552"/>
                  <a:pt x="-215" y="339761"/>
                  <a:pt x="0" y="305255"/>
                </a:cubicBezTo>
                <a:cubicBezTo>
                  <a:pt x="-10409" y="228618"/>
                  <a:pt x="59" y="152800"/>
                  <a:pt x="0" y="61052"/>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algn="ctr" defTabSz="228600" fontAlgn="base" hangingPunct="0">
              <a:lnSpc>
                <a:spcPct val="93000"/>
              </a:lnSpc>
              <a:spcBef>
                <a:spcPts val="7"/>
              </a:spcBef>
              <a:spcAft>
                <a:spcPts val="7"/>
              </a:spcAft>
              <a:buClr>
                <a:srgbClr val="000000"/>
              </a:buClr>
              <a:buSzPct val="100000"/>
            </a:pPr>
            <a:r>
              <a:rPr lang="en-US" sz="2000" dirty="0">
                <a:solidFill>
                  <a:srgbClr val="000000"/>
                </a:solidFill>
                <a:latin typeface="Times New Roman" panose="02020603050405020304" pitchFamily="18" charset="0"/>
                <a:cs typeface="Times New Roman" panose="02020603050405020304" pitchFamily="18" charset="0"/>
              </a:rPr>
              <a:t>Customer Segmentation Analysis</a:t>
            </a:r>
          </a:p>
        </p:txBody>
      </p:sp>
    </p:spTree>
    <p:extLst>
      <p:ext uri="{BB962C8B-B14F-4D97-AF65-F5344CB8AC3E}">
        <p14:creationId xmlns:p14="http://schemas.microsoft.com/office/powerpoint/2010/main" val="81866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5">
            <a:extLst>
              <a:ext uri="{FF2B5EF4-FFF2-40B4-BE49-F238E27FC236}">
                <a16:creationId xmlns:a16="http://schemas.microsoft.com/office/drawing/2014/main" id="{AB3B8772-A21D-03AC-0CCA-FF3DBB1168F9}"/>
              </a:ext>
            </a:extLst>
          </p:cNvPr>
          <p:cNvPicPr/>
          <p:nvPr/>
        </p:nvPicPr>
        <p:blipFill>
          <a:blip r:embed="rId2" cstate="print"/>
          <a:stretch>
            <a:fillRect/>
          </a:stretch>
        </p:blipFill>
        <p:spPr>
          <a:xfrm>
            <a:off x="11090027" y="26276"/>
            <a:ext cx="1079672" cy="910066"/>
          </a:xfrm>
          <a:prstGeom prst="rect">
            <a:avLst/>
          </a:prstGeom>
        </p:spPr>
      </p:pic>
      <p:sp>
        <p:nvSpPr>
          <p:cNvPr id="2" name="Rectangle: Rounded Corners 1">
            <a:extLst>
              <a:ext uri="{FF2B5EF4-FFF2-40B4-BE49-F238E27FC236}">
                <a16:creationId xmlns:a16="http://schemas.microsoft.com/office/drawing/2014/main" id="{05597128-49E5-7A00-3D77-CC958BDC0944}"/>
              </a:ext>
            </a:extLst>
          </p:cNvPr>
          <p:cNvSpPr/>
          <p:nvPr/>
        </p:nvSpPr>
        <p:spPr bwMode="auto">
          <a:xfrm>
            <a:off x="5253659" y="1028700"/>
            <a:ext cx="6515100" cy="5524500"/>
          </a:xfrm>
          <a:custGeom>
            <a:avLst/>
            <a:gdLst>
              <a:gd name="connsiteX0" fmla="*/ 0 w 6515100"/>
              <a:gd name="connsiteY0" fmla="*/ 920768 h 5524500"/>
              <a:gd name="connsiteX1" fmla="*/ 920768 w 6515100"/>
              <a:gd name="connsiteY1" fmla="*/ 0 h 5524500"/>
              <a:gd name="connsiteX2" fmla="*/ 1364757 w 6515100"/>
              <a:gd name="connsiteY2" fmla="*/ 0 h 5524500"/>
              <a:gd name="connsiteX3" fmla="*/ 1855481 w 6515100"/>
              <a:gd name="connsiteY3" fmla="*/ 0 h 5524500"/>
              <a:gd name="connsiteX4" fmla="*/ 2486412 w 6515100"/>
              <a:gd name="connsiteY4" fmla="*/ 0 h 5524500"/>
              <a:gd name="connsiteX5" fmla="*/ 3164079 w 6515100"/>
              <a:gd name="connsiteY5" fmla="*/ 0 h 5524500"/>
              <a:gd name="connsiteX6" fmla="*/ 3795010 w 6515100"/>
              <a:gd name="connsiteY6" fmla="*/ 0 h 5524500"/>
              <a:gd name="connsiteX7" fmla="*/ 4238998 w 6515100"/>
              <a:gd name="connsiteY7" fmla="*/ 0 h 5524500"/>
              <a:gd name="connsiteX8" fmla="*/ 4682987 w 6515100"/>
              <a:gd name="connsiteY8" fmla="*/ 0 h 5524500"/>
              <a:gd name="connsiteX9" fmla="*/ 5594332 w 6515100"/>
              <a:gd name="connsiteY9" fmla="*/ 0 h 5524500"/>
              <a:gd name="connsiteX10" fmla="*/ 6515100 w 6515100"/>
              <a:gd name="connsiteY10" fmla="*/ 920768 h 5524500"/>
              <a:gd name="connsiteX11" fmla="*/ 6515100 w 6515100"/>
              <a:gd name="connsiteY11" fmla="*/ 1483735 h 5524500"/>
              <a:gd name="connsiteX12" fmla="*/ 6515100 w 6515100"/>
              <a:gd name="connsiteY12" fmla="*/ 2083532 h 5524500"/>
              <a:gd name="connsiteX13" fmla="*/ 6515100 w 6515100"/>
              <a:gd name="connsiteY13" fmla="*/ 2609670 h 5524500"/>
              <a:gd name="connsiteX14" fmla="*/ 6515100 w 6515100"/>
              <a:gd name="connsiteY14" fmla="*/ 3062148 h 5524500"/>
              <a:gd name="connsiteX15" fmla="*/ 6515100 w 6515100"/>
              <a:gd name="connsiteY15" fmla="*/ 3661945 h 5524500"/>
              <a:gd name="connsiteX16" fmla="*/ 6515100 w 6515100"/>
              <a:gd name="connsiteY16" fmla="*/ 4603732 h 5524500"/>
              <a:gd name="connsiteX17" fmla="*/ 5594332 w 6515100"/>
              <a:gd name="connsiteY17" fmla="*/ 5524500 h 5524500"/>
              <a:gd name="connsiteX18" fmla="*/ 5103608 w 6515100"/>
              <a:gd name="connsiteY18" fmla="*/ 5524500 h 5524500"/>
              <a:gd name="connsiteX19" fmla="*/ 4612884 w 6515100"/>
              <a:gd name="connsiteY19" fmla="*/ 5524500 h 5524500"/>
              <a:gd name="connsiteX20" fmla="*/ 3935217 w 6515100"/>
              <a:gd name="connsiteY20" fmla="*/ 5524500 h 5524500"/>
              <a:gd name="connsiteX21" fmla="*/ 3257550 w 6515100"/>
              <a:gd name="connsiteY21" fmla="*/ 5524500 h 5524500"/>
              <a:gd name="connsiteX22" fmla="*/ 2626619 w 6515100"/>
              <a:gd name="connsiteY22" fmla="*/ 5524500 h 5524500"/>
              <a:gd name="connsiteX23" fmla="*/ 1948952 w 6515100"/>
              <a:gd name="connsiteY23" fmla="*/ 5524500 h 5524500"/>
              <a:gd name="connsiteX24" fmla="*/ 1458228 w 6515100"/>
              <a:gd name="connsiteY24" fmla="*/ 5524500 h 5524500"/>
              <a:gd name="connsiteX25" fmla="*/ 920768 w 6515100"/>
              <a:gd name="connsiteY25" fmla="*/ 5524500 h 5524500"/>
              <a:gd name="connsiteX26" fmla="*/ 0 w 6515100"/>
              <a:gd name="connsiteY26" fmla="*/ 4603732 h 5524500"/>
              <a:gd name="connsiteX27" fmla="*/ 0 w 6515100"/>
              <a:gd name="connsiteY27" fmla="*/ 4040765 h 5524500"/>
              <a:gd name="connsiteX28" fmla="*/ 0 w 6515100"/>
              <a:gd name="connsiteY28" fmla="*/ 3514627 h 5524500"/>
              <a:gd name="connsiteX29" fmla="*/ 0 w 6515100"/>
              <a:gd name="connsiteY29" fmla="*/ 2914830 h 5524500"/>
              <a:gd name="connsiteX30" fmla="*/ 0 w 6515100"/>
              <a:gd name="connsiteY30" fmla="*/ 2425522 h 5524500"/>
              <a:gd name="connsiteX31" fmla="*/ 0 w 6515100"/>
              <a:gd name="connsiteY31" fmla="*/ 2009873 h 5524500"/>
              <a:gd name="connsiteX32" fmla="*/ 0 w 6515100"/>
              <a:gd name="connsiteY32" fmla="*/ 1557395 h 5524500"/>
              <a:gd name="connsiteX33" fmla="*/ 0 w 6515100"/>
              <a:gd name="connsiteY33" fmla="*/ 920768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15100" h="5524500" fill="none" extrusionOk="0">
                <a:moveTo>
                  <a:pt x="0" y="920768"/>
                </a:moveTo>
                <a:cubicBezTo>
                  <a:pt x="69538" y="509375"/>
                  <a:pt x="491665" y="50013"/>
                  <a:pt x="920768" y="0"/>
                </a:cubicBezTo>
                <a:cubicBezTo>
                  <a:pt x="1024580" y="-41506"/>
                  <a:pt x="1212592" y="16338"/>
                  <a:pt x="1364757" y="0"/>
                </a:cubicBezTo>
                <a:cubicBezTo>
                  <a:pt x="1516922" y="-16338"/>
                  <a:pt x="1753435" y="49629"/>
                  <a:pt x="1855481" y="0"/>
                </a:cubicBezTo>
                <a:cubicBezTo>
                  <a:pt x="1957527" y="-49629"/>
                  <a:pt x="2348665" y="74187"/>
                  <a:pt x="2486412" y="0"/>
                </a:cubicBezTo>
                <a:cubicBezTo>
                  <a:pt x="2624159" y="-74187"/>
                  <a:pt x="3010904" y="28290"/>
                  <a:pt x="3164079" y="0"/>
                </a:cubicBezTo>
                <a:cubicBezTo>
                  <a:pt x="3317254" y="-28290"/>
                  <a:pt x="3570680" y="14912"/>
                  <a:pt x="3795010" y="0"/>
                </a:cubicBezTo>
                <a:cubicBezTo>
                  <a:pt x="4019340" y="-14912"/>
                  <a:pt x="4019335" y="21876"/>
                  <a:pt x="4238998" y="0"/>
                </a:cubicBezTo>
                <a:cubicBezTo>
                  <a:pt x="4458661" y="-21876"/>
                  <a:pt x="4472499" y="22646"/>
                  <a:pt x="4682987" y="0"/>
                </a:cubicBezTo>
                <a:cubicBezTo>
                  <a:pt x="4893475" y="-22646"/>
                  <a:pt x="5301121" y="47439"/>
                  <a:pt x="5594332" y="0"/>
                </a:cubicBezTo>
                <a:cubicBezTo>
                  <a:pt x="6110295" y="22274"/>
                  <a:pt x="6554774" y="373064"/>
                  <a:pt x="6515100" y="920768"/>
                </a:cubicBezTo>
                <a:cubicBezTo>
                  <a:pt x="6558491" y="1160772"/>
                  <a:pt x="6489642" y="1292771"/>
                  <a:pt x="6515100" y="1483735"/>
                </a:cubicBezTo>
                <a:cubicBezTo>
                  <a:pt x="6540558" y="1674699"/>
                  <a:pt x="6483518" y="1813433"/>
                  <a:pt x="6515100" y="2083532"/>
                </a:cubicBezTo>
                <a:cubicBezTo>
                  <a:pt x="6546682" y="2353631"/>
                  <a:pt x="6504937" y="2371655"/>
                  <a:pt x="6515100" y="2609670"/>
                </a:cubicBezTo>
                <a:cubicBezTo>
                  <a:pt x="6525263" y="2847685"/>
                  <a:pt x="6504255" y="2886076"/>
                  <a:pt x="6515100" y="3062148"/>
                </a:cubicBezTo>
                <a:cubicBezTo>
                  <a:pt x="6525945" y="3238220"/>
                  <a:pt x="6491214" y="3492543"/>
                  <a:pt x="6515100" y="3661945"/>
                </a:cubicBezTo>
                <a:cubicBezTo>
                  <a:pt x="6538986" y="3831347"/>
                  <a:pt x="6481294" y="4253121"/>
                  <a:pt x="6515100" y="4603732"/>
                </a:cubicBezTo>
                <a:cubicBezTo>
                  <a:pt x="6430949" y="5030947"/>
                  <a:pt x="6181089" y="5573361"/>
                  <a:pt x="5594332" y="5524500"/>
                </a:cubicBezTo>
                <a:cubicBezTo>
                  <a:pt x="5410624" y="5569543"/>
                  <a:pt x="5236736" y="5492155"/>
                  <a:pt x="5103608" y="5524500"/>
                </a:cubicBezTo>
                <a:cubicBezTo>
                  <a:pt x="4970480" y="5556845"/>
                  <a:pt x="4731885" y="5499033"/>
                  <a:pt x="4612884" y="5524500"/>
                </a:cubicBezTo>
                <a:cubicBezTo>
                  <a:pt x="4493883" y="5549967"/>
                  <a:pt x="4138952" y="5488092"/>
                  <a:pt x="3935217" y="5524500"/>
                </a:cubicBezTo>
                <a:cubicBezTo>
                  <a:pt x="3731482" y="5560908"/>
                  <a:pt x="3497420" y="5455640"/>
                  <a:pt x="3257550" y="5524500"/>
                </a:cubicBezTo>
                <a:cubicBezTo>
                  <a:pt x="3017680" y="5593360"/>
                  <a:pt x="2894078" y="5474788"/>
                  <a:pt x="2626619" y="5524500"/>
                </a:cubicBezTo>
                <a:cubicBezTo>
                  <a:pt x="2359160" y="5574212"/>
                  <a:pt x="2225425" y="5500744"/>
                  <a:pt x="1948952" y="5524500"/>
                </a:cubicBezTo>
                <a:cubicBezTo>
                  <a:pt x="1672479" y="5548256"/>
                  <a:pt x="1639545" y="5474552"/>
                  <a:pt x="1458228" y="5524500"/>
                </a:cubicBezTo>
                <a:cubicBezTo>
                  <a:pt x="1276911" y="5574448"/>
                  <a:pt x="1166585" y="5472756"/>
                  <a:pt x="920768" y="5524500"/>
                </a:cubicBezTo>
                <a:cubicBezTo>
                  <a:pt x="378616" y="5423361"/>
                  <a:pt x="-11725" y="5014642"/>
                  <a:pt x="0" y="4603732"/>
                </a:cubicBezTo>
                <a:cubicBezTo>
                  <a:pt x="-56703" y="4356178"/>
                  <a:pt x="41043" y="4291865"/>
                  <a:pt x="0" y="4040765"/>
                </a:cubicBezTo>
                <a:cubicBezTo>
                  <a:pt x="-41043" y="3789665"/>
                  <a:pt x="56642" y="3622141"/>
                  <a:pt x="0" y="3514627"/>
                </a:cubicBezTo>
                <a:cubicBezTo>
                  <a:pt x="-56642" y="3407113"/>
                  <a:pt x="49796" y="3036942"/>
                  <a:pt x="0" y="2914830"/>
                </a:cubicBezTo>
                <a:cubicBezTo>
                  <a:pt x="-49796" y="2792718"/>
                  <a:pt x="29854" y="2524969"/>
                  <a:pt x="0" y="2425522"/>
                </a:cubicBezTo>
                <a:cubicBezTo>
                  <a:pt x="-29854" y="2326075"/>
                  <a:pt x="29658" y="2118864"/>
                  <a:pt x="0" y="2009873"/>
                </a:cubicBezTo>
                <a:cubicBezTo>
                  <a:pt x="-29658" y="1900882"/>
                  <a:pt x="46715" y="1742608"/>
                  <a:pt x="0" y="1557395"/>
                </a:cubicBezTo>
                <a:cubicBezTo>
                  <a:pt x="-46715" y="1372182"/>
                  <a:pt x="76000" y="1226955"/>
                  <a:pt x="0" y="920768"/>
                </a:cubicBezTo>
                <a:close/>
              </a:path>
              <a:path w="6515100" h="5524500" stroke="0" extrusionOk="0">
                <a:moveTo>
                  <a:pt x="0" y="920768"/>
                </a:moveTo>
                <a:cubicBezTo>
                  <a:pt x="-38532" y="291287"/>
                  <a:pt x="315822" y="8302"/>
                  <a:pt x="920768" y="0"/>
                </a:cubicBezTo>
                <a:cubicBezTo>
                  <a:pt x="1213816" y="-61810"/>
                  <a:pt x="1367352" y="45123"/>
                  <a:pt x="1598435" y="0"/>
                </a:cubicBezTo>
                <a:cubicBezTo>
                  <a:pt x="1829518" y="-45123"/>
                  <a:pt x="2074766" y="71614"/>
                  <a:pt x="2229366" y="0"/>
                </a:cubicBezTo>
                <a:cubicBezTo>
                  <a:pt x="2383966" y="-71614"/>
                  <a:pt x="2508436" y="49638"/>
                  <a:pt x="2673355" y="0"/>
                </a:cubicBezTo>
                <a:cubicBezTo>
                  <a:pt x="2838274" y="-49638"/>
                  <a:pt x="2954646" y="35328"/>
                  <a:pt x="3164079" y="0"/>
                </a:cubicBezTo>
                <a:cubicBezTo>
                  <a:pt x="3373512" y="-35328"/>
                  <a:pt x="3423900" y="46358"/>
                  <a:pt x="3654803" y="0"/>
                </a:cubicBezTo>
                <a:cubicBezTo>
                  <a:pt x="3885706" y="-46358"/>
                  <a:pt x="3944071" y="57871"/>
                  <a:pt x="4145527" y="0"/>
                </a:cubicBezTo>
                <a:cubicBezTo>
                  <a:pt x="4346983" y="-57871"/>
                  <a:pt x="4605306" y="76048"/>
                  <a:pt x="4823194" y="0"/>
                </a:cubicBezTo>
                <a:cubicBezTo>
                  <a:pt x="5041082" y="-76048"/>
                  <a:pt x="5329715" y="52072"/>
                  <a:pt x="5594332" y="0"/>
                </a:cubicBezTo>
                <a:cubicBezTo>
                  <a:pt x="6092178" y="73367"/>
                  <a:pt x="6386166" y="374809"/>
                  <a:pt x="6515100" y="920768"/>
                </a:cubicBezTo>
                <a:cubicBezTo>
                  <a:pt x="6549012" y="1137996"/>
                  <a:pt x="6505087" y="1213009"/>
                  <a:pt x="6515100" y="1373246"/>
                </a:cubicBezTo>
                <a:cubicBezTo>
                  <a:pt x="6525113" y="1533483"/>
                  <a:pt x="6479737" y="1821092"/>
                  <a:pt x="6515100" y="1936214"/>
                </a:cubicBezTo>
                <a:cubicBezTo>
                  <a:pt x="6550463" y="2051336"/>
                  <a:pt x="6495538" y="2255202"/>
                  <a:pt x="6515100" y="2388692"/>
                </a:cubicBezTo>
                <a:cubicBezTo>
                  <a:pt x="6534662" y="2522182"/>
                  <a:pt x="6509577" y="2807821"/>
                  <a:pt x="6515100" y="2951660"/>
                </a:cubicBezTo>
                <a:cubicBezTo>
                  <a:pt x="6520623" y="3095499"/>
                  <a:pt x="6471268" y="3287293"/>
                  <a:pt x="6515100" y="3514627"/>
                </a:cubicBezTo>
                <a:cubicBezTo>
                  <a:pt x="6558932" y="3741961"/>
                  <a:pt x="6481358" y="3893732"/>
                  <a:pt x="6515100" y="4003935"/>
                </a:cubicBezTo>
                <a:cubicBezTo>
                  <a:pt x="6548842" y="4114138"/>
                  <a:pt x="6471549" y="4349265"/>
                  <a:pt x="6515100" y="4603732"/>
                </a:cubicBezTo>
                <a:cubicBezTo>
                  <a:pt x="6553236" y="5030385"/>
                  <a:pt x="6175396" y="5541498"/>
                  <a:pt x="5594332" y="5524500"/>
                </a:cubicBezTo>
                <a:cubicBezTo>
                  <a:pt x="5349732" y="5570496"/>
                  <a:pt x="5281741" y="5500276"/>
                  <a:pt x="5103608" y="5524500"/>
                </a:cubicBezTo>
                <a:cubicBezTo>
                  <a:pt x="4925475" y="5548724"/>
                  <a:pt x="4748291" y="5462934"/>
                  <a:pt x="4566148" y="5524500"/>
                </a:cubicBezTo>
                <a:cubicBezTo>
                  <a:pt x="4384005" y="5586066"/>
                  <a:pt x="4257059" y="5502051"/>
                  <a:pt x="4122159" y="5524500"/>
                </a:cubicBezTo>
                <a:cubicBezTo>
                  <a:pt x="3987259" y="5546949"/>
                  <a:pt x="3682950" y="5497605"/>
                  <a:pt x="3537964" y="5524500"/>
                </a:cubicBezTo>
                <a:cubicBezTo>
                  <a:pt x="3392978" y="5551395"/>
                  <a:pt x="3135037" y="5474660"/>
                  <a:pt x="2953768" y="5524500"/>
                </a:cubicBezTo>
                <a:cubicBezTo>
                  <a:pt x="2772499" y="5574340"/>
                  <a:pt x="2608440" y="5507345"/>
                  <a:pt x="2322837" y="5524500"/>
                </a:cubicBezTo>
                <a:cubicBezTo>
                  <a:pt x="2037234" y="5541655"/>
                  <a:pt x="1853749" y="5445365"/>
                  <a:pt x="1645170" y="5524500"/>
                </a:cubicBezTo>
                <a:cubicBezTo>
                  <a:pt x="1436591" y="5603635"/>
                  <a:pt x="1123604" y="5464789"/>
                  <a:pt x="920768" y="5524500"/>
                </a:cubicBezTo>
                <a:cubicBezTo>
                  <a:pt x="445342" y="5453232"/>
                  <a:pt x="-59260" y="5093284"/>
                  <a:pt x="0" y="4603732"/>
                </a:cubicBezTo>
                <a:cubicBezTo>
                  <a:pt x="-18729" y="4467201"/>
                  <a:pt x="42993" y="4361009"/>
                  <a:pt x="0" y="4151254"/>
                </a:cubicBezTo>
                <a:cubicBezTo>
                  <a:pt x="-42993" y="3941499"/>
                  <a:pt x="16100" y="3824471"/>
                  <a:pt x="0" y="3588286"/>
                </a:cubicBezTo>
                <a:cubicBezTo>
                  <a:pt x="-16100" y="3352101"/>
                  <a:pt x="8267" y="3299662"/>
                  <a:pt x="0" y="3172637"/>
                </a:cubicBezTo>
                <a:cubicBezTo>
                  <a:pt x="-8267" y="3045612"/>
                  <a:pt x="28798" y="2889062"/>
                  <a:pt x="0" y="2683329"/>
                </a:cubicBezTo>
                <a:cubicBezTo>
                  <a:pt x="-28798" y="2477596"/>
                  <a:pt x="46275" y="2436756"/>
                  <a:pt x="0" y="2267681"/>
                </a:cubicBezTo>
                <a:cubicBezTo>
                  <a:pt x="-46275" y="2098606"/>
                  <a:pt x="37388" y="2047051"/>
                  <a:pt x="0" y="1852032"/>
                </a:cubicBezTo>
                <a:cubicBezTo>
                  <a:pt x="-37388" y="1657013"/>
                  <a:pt x="47056" y="1157137"/>
                  <a:pt x="0" y="920768"/>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endParaRPr lang="en-US" sz="900">
              <a:solidFill>
                <a:srgbClr val="000000"/>
              </a:solidFill>
              <a:latin typeface="Arial" panose="020B0604020202020204" pitchFamily="34" charset="0"/>
              <a:cs typeface="Source Han Sans CN" charset="0"/>
            </a:endParaRPr>
          </a:p>
        </p:txBody>
      </p:sp>
      <p:pic>
        <p:nvPicPr>
          <p:cNvPr id="2050" name="Picture 2">
            <a:extLst>
              <a:ext uri="{FF2B5EF4-FFF2-40B4-BE49-F238E27FC236}">
                <a16:creationId xmlns:a16="http://schemas.microsoft.com/office/drawing/2014/main" id="{BE152A43-7846-98CC-4E74-222265AC4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796" y="1485900"/>
            <a:ext cx="6195067" cy="461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D72CC8-8065-07E0-3BB1-EF18E2A60024}"/>
              </a:ext>
            </a:extLst>
          </p:cNvPr>
          <p:cNvSpPr txBox="1"/>
          <p:nvPr/>
        </p:nvSpPr>
        <p:spPr>
          <a:xfrm>
            <a:off x="228600" y="2324100"/>
            <a:ext cx="4648200" cy="2095958"/>
          </a:xfrm>
          <a:prstGeom prst="rect">
            <a:avLst/>
          </a:prstGeom>
          <a:noFill/>
        </p:spPr>
        <p:txBody>
          <a:bodyPr wrap="square" rtlCol="0">
            <a:spAutoFit/>
          </a:bodyPr>
          <a:lstStyle/>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r>
              <a:rPr lang="en-US" sz="2000" dirty="0">
                <a:solidFill>
                  <a:srgbClr val="FF9900"/>
                </a:solidFill>
                <a:latin typeface="Times New Roman" panose="02020603050405020304" pitchFamily="18" charset="0"/>
                <a:cs typeface="Times New Roman" panose="02020603050405020304" pitchFamily="18" charset="0"/>
              </a:rPr>
              <a:t>Engagement Score vs Acquisition Cost</a:t>
            </a: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endParaRPr lang="en-US" sz="2000" dirty="0">
              <a:solidFill>
                <a:srgbClr val="FF9900"/>
              </a:solidFill>
              <a:latin typeface="Times New Roman" panose="02020603050405020304" pitchFamily="18" charset="0"/>
              <a:cs typeface="Times New Roman" panose="02020603050405020304" pitchFamily="18" charset="0"/>
            </a:endParaRP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r>
              <a:rPr lang="en-US" sz="2000" dirty="0">
                <a:solidFill>
                  <a:srgbClr val="FF9900"/>
                </a:solidFill>
                <a:latin typeface="Times New Roman" panose="02020603050405020304" pitchFamily="18" charset="0"/>
                <a:cs typeface="Times New Roman" panose="02020603050405020304" pitchFamily="18" charset="0"/>
              </a:rPr>
              <a:t>ROI VS Engagement Score</a:t>
            </a: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endParaRPr lang="en-US" sz="2000" dirty="0">
              <a:solidFill>
                <a:srgbClr val="FF9900"/>
              </a:solidFill>
              <a:latin typeface="Times New Roman" panose="02020603050405020304" pitchFamily="18" charset="0"/>
              <a:cs typeface="Times New Roman" panose="02020603050405020304" pitchFamily="18" charset="0"/>
            </a:endParaRP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r>
              <a:rPr lang="en-US" sz="2000" dirty="0">
                <a:solidFill>
                  <a:srgbClr val="FF9900"/>
                </a:solidFill>
                <a:latin typeface="Times New Roman" panose="02020603050405020304" pitchFamily="18" charset="0"/>
                <a:cs typeface="Times New Roman" panose="02020603050405020304" pitchFamily="18" charset="0"/>
              </a:rPr>
              <a:t>Clicks vs Acquisition Cost</a:t>
            </a: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endParaRPr lang="en-US" sz="2000" dirty="0">
              <a:solidFill>
                <a:srgbClr val="FF9900"/>
              </a:solidFill>
              <a:latin typeface="Times New Roman" panose="02020603050405020304" pitchFamily="18" charset="0"/>
              <a:cs typeface="Times New Roman" panose="02020603050405020304" pitchFamily="18" charset="0"/>
            </a:endParaRPr>
          </a:p>
          <a:p>
            <a:pPr marL="285750" indent="-285750" defTabSz="228600" fontAlgn="base" hangingPunct="0">
              <a:lnSpc>
                <a:spcPct val="93000"/>
              </a:lnSpc>
              <a:spcBef>
                <a:spcPts val="7"/>
              </a:spcBef>
              <a:spcAft>
                <a:spcPts val="7"/>
              </a:spcAft>
              <a:buClr>
                <a:srgbClr val="000000"/>
              </a:buClr>
              <a:buSzPct val="100000"/>
              <a:buFont typeface="Wingdings" panose="05000000000000000000" pitchFamily="2" charset="2"/>
              <a:buChar char="v"/>
            </a:pPr>
            <a:r>
              <a:rPr lang="en-US" sz="2000" dirty="0">
                <a:solidFill>
                  <a:srgbClr val="FF9900"/>
                </a:solidFill>
                <a:latin typeface="Times New Roman" panose="02020603050405020304" pitchFamily="18" charset="0"/>
                <a:cs typeface="Times New Roman" panose="02020603050405020304" pitchFamily="18" charset="0"/>
              </a:rPr>
              <a:t>Impressions vs Acquisition Cost</a:t>
            </a:r>
          </a:p>
        </p:txBody>
      </p:sp>
      <p:sp>
        <p:nvSpPr>
          <p:cNvPr id="6" name="Rectangle: Rounded Corners 5">
            <a:extLst>
              <a:ext uri="{FF2B5EF4-FFF2-40B4-BE49-F238E27FC236}">
                <a16:creationId xmlns:a16="http://schemas.microsoft.com/office/drawing/2014/main" id="{DA939C91-E1C6-BB6A-B733-7172001946B7}"/>
              </a:ext>
            </a:extLst>
          </p:cNvPr>
          <p:cNvSpPr/>
          <p:nvPr/>
        </p:nvSpPr>
        <p:spPr bwMode="auto">
          <a:xfrm>
            <a:off x="5370029" y="308113"/>
            <a:ext cx="6324600" cy="366307"/>
          </a:xfrm>
          <a:custGeom>
            <a:avLst/>
            <a:gdLst>
              <a:gd name="connsiteX0" fmla="*/ 0 w 6324600"/>
              <a:gd name="connsiteY0" fmla="*/ 61052 h 366307"/>
              <a:gd name="connsiteX1" fmla="*/ 61052 w 6324600"/>
              <a:gd name="connsiteY1" fmla="*/ 0 h 366307"/>
              <a:gd name="connsiteX2" fmla="*/ 500865 w 6324600"/>
              <a:gd name="connsiteY2" fmla="*/ 0 h 366307"/>
              <a:gd name="connsiteX3" fmla="*/ 878654 w 6324600"/>
              <a:gd name="connsiteY3" fmla="*/ 0 h 366307"/>
              <a:gd name="connsiteX4" fmla="*/ 1504542 w 6324600"/>
              <a:gd name="connsiteY4" fmla="*/ 0 h 366307"/>
              <a:gd name="connsiteX5" fmla="*/ 2130430 w 6324600"/>
              <a:gd name="connsiteY5" fmla="*/ 0 h 366307"/>
              <a:gd name="connsiteX6" fmla="*/ 2818343 w 6324600"/>
              <a:gd name="connsiteY6" fmla="*/ 0 h 366307"/>
              <a:gd name="connsiteX7" fmla="*/ 3382207 w 6324600"/>
              <a:gd name="connsiteY7" fmla="*/ 0 h 366307"/>
              <a:gd name="connsiteX8" fmla="*/ 3822020 w 6324600"/>
              <a:gd name="connsiteY8" fmla="*/ 0 h 366307"/>
              <a:gd name="connsiteX9" fmla="*/ 4447908 w 6324600"/>
              <a:gd name="connsiteY9" fmla="*/ 0 h 366307"/>
              <a:gd name="connsiteX10" fmla="*/ 5135821 w 6324600"/>
              <a:gd name="connsiteY10" fmla="*/ 0 h 366307"/>
              <a:gd name="connsiteX11" fmla="*/ 5761710 w 6324600"/>
              <a:gd name="connsiteY11" fmla="*/ 0 h 366307"/>
              <a:gd name="connsiteX12" fmla="*/ 6263548 w 6324600"/>
              <a:gd name="connsiteY12" fmla="*/ 0 h 366307"/>
              <a:gd name="connsiteX13" fmla="*/ 6324600 w 6324600"/>
              <a:gd name="connsiteY13" fmla="*/ 61052 h 366307"/>
              <a:gd name="connsiteX14" fmla="*/ 6324600 w 6324600"/>
              <a:gd name="connsiteY14" fmla="*/ 305255 h 366307"/>
              <a:gd name="connsiteX15" fmla="*/ 6263548 w 6324600"/>
              <a:gd name="connsiteY15" fmla="*/ 366307 h 366307"/>
              <a:gd name="connsiteX16" fmla="*/ 5575635 w 6324600"/>
              <a:gd name="connsiteY16" fmla="*/ 366307 h 366307"/>
              <a:gd name="connsiteX17" fmla="*/ 5011772 w 6324600"/>
              <a:gd name="connsiteY17" fmla="*/ 366307 h 366307"/>
              <a:gd name="connsiteX18" fmla="*/ 4571958 w 6324600"/>
              <a:gd name="connsiteY18" fmla="*/ 366307 h 366307"/>
              <a:gd name="connsiteX19" fmla="*/ 3884045 w 6324600"/>
              <a:gd name="connsiteY19" fmla="*/ 366307 h 366307"/>
              <a:gd name="connsiteX20" fmla="*/ 3320182 w 6324600"/>
              <a:gd name="connsiteY20" fmla="*/ 366307 h 366307"/>
              <a:gd name="connsiteX21" fmla="*/ 2880368 w 6324600"/>
              <a:gd name="connsiteY21" fmla="*/ 366307 h 366307"/>
              <a:gd name="connsiteX22" fmla="*/ 2254480 w 6324600"/>
              <a:gd name="connsiteY22" fmla="*/ 366307 h 366307"/>
              <a:gd name="connsiteX23" fmla="*/ 1628592 w 6324600"/>
              <a:gd name="connsiteY23" fmla="*/ 366307 h 366307"/>
              <a:gd name="connsiteX24" fmla="*/ 1188779 w 6324600"/>
              <a:gd name="connsiteY24" fmla="*/ 366307 h 366307"/>
              <a:gd name="connsiteX25" fmla="*/ 61052 w 6324600"/>
              <a:gd name="connsiteY25" fmla="*/ 366307 h 366307"/>
              <a:gd name="connsiteX26" fmla="*/ 0 w 6324600"/>
              <a:gd name="connsiteY26" fmla="*/ 305255 h 366307"/>
              <a:gd name="connsiteX27" fmla="*/ 0 w 6324600"/>
              <a:gd name="connsiteY27" fmla="*/ 61052 h 3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24600" h="366307" fill="none" extrusionOk="0">
                <a:moveTo>
                  <a:pt x="0" y="61052"/>
                </a:moveTo>
                <a:cubicBezTo>
                  <a:pt x="5988" y="33235"/>
                  <a:pt x="30798" y="-6080"/>
                  <a:pt x="61052" y="0"/>
                </a:cubicBezTo>
                <a:cubicBezTo>
                  <a:pt x="255793" y="-43046"/>
                  <a:pt x="284200" y="6730"/>
                  <a:pt x="500865" y="0"/>
                </a:cubicBezTo>
                <a:cubicBezTo>
                  <a:pt x="717530" y="-6730"/>
                  <a:pt x="747262" y="14197"/>
                  <a:pt x="878654" y="0"/>
                </a:cubicBezTo>
                <a:cubicBezTo>
                  <a:pt x="1010046" y="-14197"/>
                  <a:pt x="1303531" y="73448"/>
                  <a:pt x="1504542" y="0"/>
                </a:cubicBezTo>
                <a:cubicBezTo>
                  <a:pt x="1705553" y="-73448"/>
                  <a:pt x="1937684" y="7498"/>
                  <a:pt x="2130430" y="0"/>
                </a:cubicBezTo>
                <a:cubicBezTo>
                  <a:pt x="2323176" y="-7498"/>
                  <a:pt x="2586111" y="36982"/>
                  <a:pt x="2818343" y="0"/>
                </a:cubicBezTo>
                <a:cubicBezTo>
                  <a:pt x="3050575" y="-36982"/>
                  <a:pt x="3242683" y="17361"/>
                  <a:pt x="3382207" y="0"/>
                </a:cubicBezTo>
                <a:cubicBezTo>
                  <a:pt x="3521731" y="-17361"/>
                  <a:pt x="3682833" y="25358"/>
                  <a:pt x="3822020" y="0"/>
                </a:cubicBezTo>
                <a:cubicBezTo>
                  <a:pt x="3961207" y="-25358"/>
                  <a:pt x="4167323" y="42987"/>
                  <a:pt x="4447908" y="0"/>
                </a:cubicBezTo>
                <a:cubicBezTo>
                  <a:pt x="4728493" y="-42987"/>
                  <a:pt x="4804341" y="47605"/>
                  <a:pt x="5135821" y="0"/>
                </a:cubicBezTo>
                <a:cubicBezTo>
                  <a:pt x="5467301" y="-47605"/>
                  <a:pt x="5523456" y="15425"/>
                  <a:pt x="5761710" y="0"/>
                </a:cubicBezTo>
                <a:cubicBezTo>
                  <a:pt x="5999964" y="-15425"/>
                  <a:pt x="6050204" y="25809"/>
                  <a:pt x="6263548" y="0"/>
                </a:cubicBezTo>
                <a:cubicBezTo>
                  <a:pt x="6296040" y="6306"/>
                  <a:pt x="6326566" y="28766"/>
                  <a:pt x="6324600" y="61052"/>
                </a:cubicBezTo>
                <a:cubicBezTo>
                  <a:pt x="6349606" y="181243"/>
                  <a:pt x="6313873" y="199162"/>
                  <a:pt x="6324600" y="305255"/>
                </a:cubicBezTo>
                <a:cubicBezTo>
                  <a:pt x="6319117" y="341281"/>
                  <a:pt x="6301295" y="369467"/>
                  <a:pt x="6263548" y="366307"/>
                </a:cubicBezTo>
                <a:cubicBezTo>
                  <a:pt x="6031009" y="400122"/>
                  <a:pt x="5721326" y="348930"/>
                  <a:pt x="5575635" y="366307"/>
                </a:cubicBezTo>
                <a:cubicBezTo>
                  <a:pt x="5429944" y="383684"/>
                  <a:pt x="5153183" y="330310"/>
                  <a:pt x="5011772" y="366307"/>
                </a:cubicBezTo>
                <a:cubicBezTo>
                  <a:pt x="4870361" y="402304"/>
                  <a:pt x="4719112" y="354899"/>
                  <a:pt x="4571958" y="366307"/>
                </a:cubicBezTo>
                <a:cubicBezTo>
                  <a:pt x="4424804" y="377715"/>
                  <a:pt x="4027873" y="334584"/>
                  <a:pt x="3884045" y="366307"/>
                </a:cubicBezTo>
                <a:cubicBezTo>
                  <a:pt x="3740217" y="398030"/>
                  <a:pt x="3435738" y="308437"/>
                  <a:pt x="3320182" y="366307"/>
                </a:cubicBezTo>
                <a:cubicBezTo>
                  <a:pt x="3204626" y="424177"/>
                  <a:pt x="3076295" y="360082"/>
                  <a:pt x="2880368" y="366307"/>
                </a:cubicBezTo>
                <a:cubicBezTo>
                  <a:pt x="2684441" y="372532"/>
                  <a:pt x="2422740" y="356230"/>
                  <a:pt x="2254480" y="366307"/>
                </a:cubicBezTo>
                <a:cubicBezTo>
                  <a:pt x="2086220" y="376384"/>
                  <a:pt x="1891894" y="338351"/>
                  <a:pt x="1628592" y="366307"/>
                </a:cubicBezTo>
                <a:cubicBezTo>
                  <a:pt x="1365290" y="394263"/>
                  <a:pt x="1292288" y="348452"/>
                  <a:pt x="1188779" y="366307"/>
                </a:cubicBezTo>
                <a:cubicBezTo>
                  <a:pt x="1085270" y="384162"/>
                  <a:pt x="468903" y="327860"/>
                  <a:pt x="61052" y="366307"/>
                </a:cubicBezTo>
                <a:cubicBezTo>
                  <a:pt x="24597" y="358459"/>
                  <a:pt x="-623" y="340494"/>
                  <a:pt x="0" y="305255"/>
                </a:cubicBezTo>
                <a:cubicBezTo>
                  <a:pt x="-22837" y="202992"/>
                  <a:pt x="8979" y="121252"/>
                  <a:pt x="0" y="61052"/>
                </a:cubicBezTo>
                <a:close/>
              </a:path>
              <a:path w="6324600" h="366307" stroke="0" extrusionOk="0">
                <a:moveTo>
                  <a:pt x="0" y="61052"/>
                </a:moveTo>
                <a:cubicBezTo>
                  <a:pt x="-1529" y="22534"/>
                  <a:pt x="24507" y="243"/>
                  <a:pt x="61052" y="0"/>
                </a:cubicBezTo>
                <a:cubicBezTo>
                  <a:pt x="356696" y="-63274"/>
                  <a:pt x="481032" y="9844"/>
                  <a:pt x="748965" y="0"/>
                </a:cubicBezTo>
                <a:cubicBezTo>
                  <a:pt x="1016898" y="-9844"/>
                  <a:pt x="1222112" y="24771"/>
                  <a:pt x="1374853" y="0"/>
                </a:cubicBezTo>
                <a:cubicBezTo>
                  <a:pt x="1527594" y="-24771"/>
                  <a:pt x="1614673" y="40947"/>
                  <a:pt x="1752642" y="0"/>
                </a:cubicBezTo>
                <a:cubicBezTo>
                  <a:pt x="1890611" y="-40947"/>
                  <a:pt x="2027513" y="11341"/>
                  <a:pt x="2192455" y="0"/>
                </a:cubicBezTo>
                <a:cubicBezTo>
                  <a:pt x="2357397" y="-11341"/>
                  <a:pt x="2543893" y="41185"/>
                  <a:pt x="2632269" y="0"/>
                </a:cubicBezTo>
                <a:cubicBezTo>
                  <a:pt x="2720645" y="-41185"/>
                  <a:pt x="2961817" y="24995"/>
                  <a:pt x="3072082" y="0"/>
                </a:cubicBezTo>
                <a:cubicBezTo>
                  <a:pt x="3182347" y="-24995"/>
                  <a:pt x="3499720" y="81144"/>
                  <a:pt x="3759995" y="0"/>
                </a:cubicBezTo>
                <a:cubicBezTo>
                  <a:pt x="4020270" y="-81144"/>
                  <a:pt x="4247163" y="74949"/>
                  <a:pt x="4447908" y="0"/>
                </a:cubicBezTo>
                <a:cubicBezTo>
                  <a:pt x="4648653" y="-74949"/>
                  <a:pt x="4752982" y="8259"/>
                  <a:pt x="4887722" y="0"/>
                </a:cubicBezTo>
                <a:cubicBezTo>
                  <a:pt x="5022462" y="-8259"/>
                  <a:pt x="5223224" y="24145"/>
                  <a:pt x="5327535" y="0"/>
                </a:cubicBezTo>
                <a:cubicBezTo>
                  <a:pt x="5431846" y="-24145"/>
                  <a:pt x="5517098" y="28420"/>
                  <a:pt x="5705323" y="0"/>
                </a:cubicBezTo>
                <a:cubicBezTo>
                  <a:pt x="5893548" y="-28420"/>
                  <a:pt x="6121849" y="51353"/>
                  <a:pt x="6263548" y="0"/>
                </a:cubicBezTo>
                <a:cubicBezTo>
                  <a:pt x="6290977" y="5822"/>
                  <a:pt x="6324262" y="33517"/>
                  <a:pt x="6324600" y="61052"/>
                </a:cubicBezTo>
                <a:cubicBezTo>
                  <a:pt x="6344231" y="161322"/>
                  <a:pt x="6323925" y="191613"/>
                  <a:pt x="6324600" y="305255"/>
                </a:cubicBezTo>
                <a:cubicBezTo>
                  <a:pt x="6325076" y="338013"/>
                  <a:pt x="6298928" y="367941"/>
                  <a:pt x="6263548" y="366307"/>
                </a:cubicBezTo>
                <a:cubicBezTo>
                  <a:pt x="5985236" y="436215"/>
                  <a:pt x="5852781" y="335113"/>
                  <a:pt x="5575635" y="366307"/>
                </a:cubicBezTo>
                <a:cubicBezTo>
                  <a:pt x="5298489" y="397501"/>
                  <a:pt x="5232017" y="319795"/>
                  <a:pt x="5073796" y="366307"/>
                </a:cubicBezTo>
                <a:cubicBezTo>
                  <a:pt x="4915575" y="412819"/>
                  <a:pt x="4649716" y="310844"/>
                  <a:pt x="4509933" y="366307"/>
                </a:cubicBezTo>
                <a:cubicBezTo>
                  <a:pt x="4370150" y="421770"/>
                  <a:pt x="4173314" y="329095"/>
                  <a:pt x="4008095" y="366307"/>
                </a:cubicBezTo>
                <a:cubicBezTo>
                  <a:pt x="3842876" y="403519"/>
                  <a:pt x="3741711" y="328256"/>
                  <a:pt x="3630307" y="366307"/>
                </a:cubicBezTo>
                <a:cubicBezTo>
                  <a:pt x="3518903" y="404358"/>
                  <a:pt x="3207353" y="308067"/>
                  <a:pt x="3066443" y="366307"/>
                </a:cubicBezTo>
                <a:cubicBezTo>
                  <a:pt x="2925533" y="424547"/>
                  <a:pt x="2760665" y="311541"/>
                  <a:pt x="2502580" y="366307"/>
                </a:cubicBezTo>
                <a:cubicBezTo>
                  <a:pt x="2244495" y="421073"/>
                  <a:pt x="2021926" y="339371"/>
                  <a:pt x="1876692" y="366307"/>
                </a:cubicBezTo>
                <a:cubicBezTo>
                  <a:pt x="1731458" y="393243"/>
                  <a:pt x="1372425" y="344253"/>
                  <a:pt x="1188779" y="366307"/>
                </a:cubicBezTo>
                <a:cubicBezTo>
                  <a:pt x="1005133" y="388361"/>
                  <a:pt x="924525" y="357144"/>
                  <a:pt x="748965" y="366307"/>
                </a:cubicBezTo>
                <a:cubicBezTo>
                  <a:pt x="573405" y="375470"/>
                  <a:pt x="383891" y="306102"/>
                  <a:pt x="61052" y="366307"/>
                </a:cubicBezTo>
                <a:cubicBezTo>
                  <a:pt x="27595" y="365476"/>
                  <a:pt x="8862" y="343489"/>
                  <a:pt x="0" y="305255"/>
                </a:cubicBezTo>
                <a:cubicBezTo>
                  <a:pt x="-3968" y="191923"/>
                  <a:pt x="4350" y="115482"/>
                  <a:pt x="0" y="61052"/>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algn="ctr" defTabSz="228600" fontAlgn="base" hangingPunct="0">
              <a:lnSpc>
                <a:spcPct val="93000"/>
              </a:lnSpc>
              <a:spcBef>
                <a:spcPts val="7"/>
              </a:spcBef>
              <a:spcAft>
                <a:spcPts val="7"/>
              </a:spcAft>
              <a:buClr>
                <a:srgbClr val="000000"/>
              </a:buClr>
              <a:buSzPct val="100000"/>
            </a:pPr>
            <a:r>
              <a:rPr lang="en-US" sz="2000" dirty="0">
                <a:solidFill>
                  <a:srgbClr val="000000"/>
                </a:solidFill>
                <a:latin typeface="Times New Roman" panose="02020603050405020304" pitchFamily="18" charset="0"/>
                <a:cs typeface="Times New Roman" panose="02020603050405020304" pitchFamily="18" charset="0"/>
              </a:rPr>
              <a:t>Engagement directly proportional to the money invested?</a:t>
            </a:r>
          </a:p>
        </p:txBody>
      </p:sp>
    </p:spTree>
    <p:extLst>
      <p:ext uri="{BB962C8B-B14F-4D97-AF65-F5344CB8AC3E}">
        <p14:creationId xmlns:p14="http://schemas.microsoft.com/office/powerpoint/2010/main" val="157655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1E5F0CD1-05E3-A389-4043-F78CF1889A29}"/>
              </a:ext>
            </a:extLst>
          </p:cNvPr>
          <p:cNvPicPr/>
          <p:nvPr/>
        </p:nvPicPr>
        <p:blipFill>
          <a:blip r:embed="rId2" cstate="print"/>
          <a:stretch>
            <a:fillRect/>
          </a:stretch>
        </p:blipFill>
        <p:spPr>
          <a:xfrm>
            <a:off x="11037586" y="96216"/>
            <a:ext cx="1079672" cy="910066"/>
          </a:xfrm>
          <a:prstGeom prst="rect">
            <a:avLst/>
          </a:prstGeom>
        </p:spPr>
      </p:pic>
      <p:sp>
        <p:nvSpPr>
          <p:cNvPr id="10" name="Rectangle: Rounded Corners 9">
            <a:extLst>
              <a:ext uri="{FF2B5EF4-FFF2-40B4-BE49-F238E27FC236}">
                <a16:creationId xmlns:a16="http://schemas.microsoft.com/office/drawing/2014/main" id="{32C6D0EE-B869-F9A3-5357-71045D45BF0C}"/>
              </a:ext>
            </a:extLst>
          </p:cNvPr>
          <p:cNvSpPr/>
          <p:nvPr/>
        </p:nvSpPr>
        <p:spPr bwMode="auto">
          <a:xfrm>
            <a:off x="318053" y="647700"/>
            <a:ext cx="4572000" cy="2171700"/>
          </a:xfrm>
          <a:custGeom>
            <a:avLst/>
            <a:gdLst>
              <a:gd name="connsiteX0" fmla="*/ 0 w 4572000"/>
              <a:gd name="connsiteY0" fmla="*/ 361957 h 2171700"/>
              <a:gd name="connsiteX1" fmla="*/ 361957 w 4572000"/>
              <a:gd name="connsiteY1" fmla="*/ 0 h 2171700"/>
              <a:gd name="connsiteX2" fmla="*/ 834722 w 4572000"/>
              <a:gd name="connsiteY2" fmla="*/ 0 h 2171700"/>
              <a:gd name="connsiteX3" fmla="*/ 1269006 w 4572000"/>
              <a:gd name="connsiteY3" fmla="*/ 0 h 2171700"/>
              <a:gd name="connsiteX4" fmla="*/ 1857213 w 4572000"/>
              <a:gd name="connsiteY4" fmla="*/ 0 h 2171700"/>
              <a:gd name="connsiteX5" fmla="*/ 2291497 w 4572000"/>
              <a:gd name="connsiteY5" fmla="*/ 0 h 2171700"/>
              <a:gd name="connsiteX6" fmla="*/ 2802743 w 4572000"/>
              <a:gd name="connsiteY6" fmla="*/ 0 h 2171700"/>
              <a:gd name="connsiteX7" fmla="*/ 3237027 w 4572000"/>
              <a:gd name="connsiteY7" fmla="*/ 0 h 2171700"/>
              <a:gd name="connsiteX8" fmla="*/ 3671311 w 4572000"/>
              <a:gd name="connsiteY8" fmla="*/ 0 h 2171700"/>
              <a:gd name="connsiteX9" fmla="*/ 4210043 w 4572000"/>
              <a:gd name="connsiteY9" fmla="*/ 0 h 2171700"/>
              <a:gd name="connsiteX10" fmla="*/ 4572000 w 4572000"/>
              <a:gd name="connsiteY10" fmla="*/ 361957 h 2171700"/>
              <a:gd name="connsiteX11" fmla="*/ 4572000 w 4572000"/>
              <a:gd name="connsiteY11" fmla="*/ 801119 h 2171700"/>
              <a:gd name="connsiteX12" fmla="*/ 4572000 w 4572000"/>
              <a:gd name="connsiteY12" fmla="*/ 1254758 h 2171700"/>
              <a:gd name="connsiteX13" fmla="*/ 4572000 w 4572000"/>
              <a:gd name="connsiteY13" fmla="*/ 1809743 h 2171700"/>
              <a:gd name="connsiteX14" fmla="*/ 4210043 w 4572000"/>
              <a:gd name="connsiteY14" fmla="*/ 2171700 h 2171700"/>
              <a:gd name="connsiteX15" fmla="*/ 3698797 w 4572000"/>
              <a:gd name="connsiteY15" fmla="*/ 2171700 h 2171700"/>
              <a:gd name="connsiteX16" fmla="*/ 3264513 w 4572000"/>
              <a:gd name="connsiteY16" fmla="*/ 2171700 h 2171700"/>
              <a:gd name="connsiteX17" fmla="*/ 2830229 w 4572000"/>
              <a:gd name="connsiteY17" fmla="*/ 2171700 h 2171700"/>
              <a:gd name="connsiteX18" fmla="*/ 2280503 w 4572000"/>
              <a:gd name="connsiteY18" fmla="*/ 2171700 h 2171700"/>
              <a:gd name="connsiteX19" fmla="*/ 1653814 w 4572000"/>
              <a:gd name="connsiteY19" fmla="*/ 2171700 h 2171700"/>
              <a:gd name="connsiteX20" fmla="*/ 1181050 w 4572000"/>
              <a:gd name="connsiteY20" fmla="*/ 2171700 h 2171700"/>
              <a:gd name="connsiteX21" fmla="*/ 361957 w 4572000"/>
              <a:gd name="connsiteY21" fmla="*/ 2171700 h 2171700"/>
              <a:gd name="connsiteX22" fmla="*/ 0 w 4572000"/>
              <a:gd name="connsiteY22" fmla="*/ 1809743 h 2171700"/>
              <a:gd name="connsiteX23" fmla="*/ 0 w 4572000"/>
              <a:gd name="connsiteY23" fmla="*/ 1356103 h 2171700"/>
              <a:gd name="connsiteX24" fmla="*/ 0 w 4572000"/>
              <a:gd name="connsiteY24" fmla="*/ 873508 h 2171700"/>
              <a:gd name="connsiteX25" fmla="*/ 0 w 4572000"/>
              <a:gd name="connsiteY25" fmla="*/ 361957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72000" h="2171700" fill="none" extrusionOk="0">
                <a:moveTo>
                  <a:pt x="0" y="361957"/>
                </a:moveTo>
                <a:cubicBezTo>
                  <a:pt x="-18887" y="178361"/>
                  <a:pt x="167756" y="37060"/>
                  <a:pt x="361957" y="0"/>
                </a:cubicBezTo>
                <a:cubicBezTo>
                  <a:pt x="530956" y="-16618"/>
                  <a:pt x="721611" y="44241"/>
                  <a:pt x="834722" y="0"/>
                </a:cubicBezTo>
                <a:cubicBezTo>
                  <a:pt x="947833" y="-44241"/>
                  <a:pt x="1174672" y="27535"/>
                  <a:pt x="1269006" y="0"/>
                </a:cubicBezTo>
                <a:cubicBezTo>
                  <a:pt x="1363340" y="-27535"/>
                  <a:pt x="1692116" y="31658"/>
                  <a:pt x="1857213" y="0"/>
                </a:cubicBezTo>
                <a:cubicBezTo>
                  <a:pt x="2022310" y="-31658"/>
                  <a:pt x="2151870" y="12316"/>
                  <a:pt x="2291497" y="0"/>
                </a:cubicBezTo>
                <a:cubicBezTo>
                  <a:pt x="2431124" y="-12316"/>
                  <a:pt x="2597555" y="17190"/>
                  <a:pt x="2802743" y="0"/>
                </a:cubicBezTo>
                <a:cubicBezTo>
                  <a:pt x="3007931" y="-17190"/>
                  <a:pt x="3097956" y="45739"/>
                  <a:pt x="3237027" y="0"/>
                </a:cubicBezTo>
                <a:cubicBezTo>
                  <a:pt x="3376098" y="-45739"/>
                  <a:pt x="3503605" y="40750"/>
                  <a:pt x="3671311" y="0"/>
                </a:cubicBezTo>
                <a:cubicBezTo>
                  <a:pt x="3839017" y="-40750"/>
                  <a:pt x="3961470" y="43391"/>
                  <a:pt x="4210043" y="0"/>
                </a:cubicBezTo>
                <a:cubicBezTo>
                  <a:pt x="4440789" y="43083"/>
                  <a:pt x="4584401" y="169863"/>
                  <a:pt x="4572000" y="361957"/>
                </a:cubicBezTo>
                <a:cubicBezTo>
                  <a:pt x="4605115" y="569013"/>
                  <a:pt x="4522563" y="625889"/>
                  <a:pt x="4572000" y="801119"/>
                </a:cubicBezTo>
                <a:cubicBezTo>
                  <a:pt x="4621437" y="976349"/>
                  <a:pt x="4537511" y="1140726"/>
                  <a:pt x="4572000" y="1254758"/>
                </a:cubicBezTo>
                <a:cubicBezTo>
                  <a:pt x="4606489" y="1368790"/>
                  <a:pt x="4521925" y="1599105"/>
                  <a:pt x="4572000" y="1809743"/>
                </a:cubicBezTo>
                <a:cubicBezTo>
                  <a:pt x="4568001" y="1993952"/>
                  <a:pt x="4377906" y="2192289"/>
                  <a:pt x="4210043" y="2171700"/>
                </a:cubicBezTo>
                <a:cubicBezTo>
                  <a:pt x="3984597" y="2216795"/>
                  <a:pt x="3881379" y="2169071"/>
                  <a:pt x="3698797" y="2171700"/>
                </a:cubicBezTo>
                <a:cubicBezTo>
                  <a:pt x="3516215" y="2174329"/>
                  <a:pt x="3426084" y="2147960"/>
                  <a:pt x="3264513" y="2171700"/>
                </a:cubicBezTo>
                <a:cubicBezTo>
                  <a:pt x="3102942" y="2195440"/>
                  <a:pt x="3016328" y="2146953"/>
                  <a:pt x="2830229" y="2171700"/>
                </a:cubicBezTo>
                <a:cubicBezTo>
                  <a:pt x="2644130" y="2196447"/>
                  <a:pt x="2394465" y="2132213"/>
                  <a:pt x="2280503" y="2171700"/>
                </a:cubicBezTo>
                <a:cubicBezTo>
                  <a:pt x="2166541" y="2211187"/>
                  <a:pt x="1922149" y="2111285"/>
                  <a:pt x="1653814" y="2171700"/>
                </a:cubicBezTo>
                <a:cubicBezTo>
                  <a:pt x="1385479" y="2232115"/>
                  <a:pt x="1308813" y="2164425"/>
                  <a:pt x="1181050" y="2171700"/>
                </a:cubicBezTo>
                <a:cubicBezTo>
                  <a:pt x="1053287" y="2178975"/>
                  <a:pt x="625825" y="2081645"/>
                  <a:pt x="361957" y="2171700"/>
                </a:cubicBezTo>
                <a:cubicBezTo>
                  <a:pt x="154786" y="2188259"/>
                  <a:pt x="-35480" y="2035161"/>
                  <a:pt x="0" y="1809743"/>
                </a:cubicBezTo>
                <a:cubicBezTo>
                  <a:pt x="-42225" y="1613169"/>
                  <a:pt x="23251" y="1458311"/>
                  <a:pt x="0" y="1356103"/>
                </a:cubicBezTo>
                <a:cubicBezTo>
                  <a:pt x="-23251" y="1253895"/>
                  <a:pt x="52128" y="1109743"/>
                  <a:pt x="0" y="873508"/>
                </a:cubicBezTo>
                <a:cubicBezTo>
                  <a:pt x="-52128" y="637274"/>
                  <a:pt x="16282" y="482571"/>
                  <a:pt x="0" y="361957"/>
                </a:cubicBezTo>
                <a:close/>
              </a:path>
              <a:path w="4572000" h="2171700" stroke="0" extrusionOk="0">
                <a:moveTo>
                  <a:pt x="0" y="361957"/>
                </a:moveTo>
                <a:cubicBezTo>
                  <a:pt x="-17571" y="106898"/>
                  <a:pt x="145199" y="1451"/>
                  <a:pt x="361957" y="0"/>
                </a:cubicBezTo>
                <a:cubicBezTo>
                  <a:pt x="513650" y="-5589"/>
                  <a:pt x="711007" y="73173"/>
                  <a:pt x="988645" y="0"/>
                </a:cubicBezTo>
                <a:cubicBezTo>
                  <a:pt x="1266283" y="-73173"/>
                  <a:pt x="1340477" y="54062"/>
                  <a:pt x="1576853" y="0"/>
                </a:cubicBezTo>
                <a:cubicBezTo>
                  <a:pt x="1813229" y="-54062"/>
                  <a:pt x="1841458" y="19266"/>
                  <a:pt x="2011137" y="0"/>
                </a:cubicBezTo>
                <a:cubicBezTo>
                  <a:pt x="2180816" y="-19266"/>
                  <a:pt x="2273007" y="51362"/>
                  <a:pt x="2483902" y="0"/>
                </a:cubicBezTo>
                <a:cubicBezTo>
                  <a:pt x="2694797" y="-51362"/>
                  <a:pt x="2815444" y="25229"/>
                  <a:pt x="2956666" y="0"/>
                </a:cubicBezTo>
                <a:cubicBezTo>
                  <a:pt x="3097888" y="-25229"/>
                  <a:pt x="3238218" y="45107"/>
                  <a:pt x="3429431" y="0"/>
                </a:cubicBezTo>
                <a:cubicBezTo>
                  <a:pt x="3620645" y="-45107"/>
                  <a:pt x="3934623" y="15778"/>
                  <a:pt x="4210043" y="0"/>
                </a:cubicBezTo>
                <a:cubicBezTo>
                  <a:pt x="4415486" y="-6050"/>
                  <a:pt x="4525165" y="129824"/>
                  <a:pt x="4572000" y="361957"/>
                </a:cubicBezTo>
                <a:cubicBezTo>
                  <a:pt x="4588703" y="575940"/>
                  <a:pt x="4543352" y="602788"/>
                  <a:pt x="4572000" y="815597"/>
                </a:cubicBezTo>
                <a:cubicBezTo>
                  <a:pt x="4600648" y="1028406"/>
                  <a:pt x="4529589" y="1166624"/>
                  <a:pt x="4572000" y="1254758"/>
                </a:cubicBezTo>
                <a:cubicBezTo>
                  <a:pt x="4614411" y="1342892"/>
                  <a:pt x="4548025" y="1632347"/>
                  <a:pt x="4572000" y="1809743"/>
                </a:cubicBezTo>
                <a:cubicBezTo>
                  <a:pt x="4562418" y="2018516"/>
                  <a:pt x="4409605" y="2177930"/>
                  <a:pt x="4210043" y="2171700"/>
                </a:cubicBezTo>
                <a:cubicBezTo>
                  <a:pt x="4084776" y="2219841"/>
                  <a:pt x="3765656" y="2137688"/>
                  <a:pt x="3621836" y="2171700"/>
                </a:cubicBezTo>
                <a:cubicBezTo>
                  <a:pt x="3478016" y="2205712"/>
                  <a:pt x="3257986" y="2147175"/>
                  <a:pt x="3110590" y="2171700"/>
                </a:cubicBezTo>
                <a:cubicBezTo>
                  <a:pt x="2963194" y="2196225"/>
                  <a:pt x="2782056" y="2137789"/>
                  <a:pt x="2483902" y="2171700"/>
                </a:cubicBezTo>
                <a:cubicBezTo>
                  <a:pt x="2185748" y="2205611"/>
                  <a:pt x="2154533" y="2124307"/>
                  <a:pt x="2011137" y="2171700"/>
                </a:cubicBezTo>
                <a:cubicBezTo>
                  <a:pt x="1867742" y="2219093"/>
                  <a:pt x="1746900" y="2154195"/>
                  <a:pt x="1499891" y="2171700"/>
                </a:cubicBezTo>
                <a:cubicBezTo>
                  <a:pt x="1252882" y="2189205"/>
                  <a:pt x="1090791" y="2159778"/>
                  <a:pt x="950164" y="2171700"/>
                </a:cubicBezTo>
                <a:cubicBezTo>
                  <a:pt x="809537" y="2183622"/>
                  <a:pt x="593397" y="2128112"/>
                  <a:pt x="361957" y="2171700"/>
                </a:cubicBezTo>
                <a:cubicBezTo>
                  <a:pt x="111563" y="2168176"/>
                  <a:pt x="8256" y="2033385"/>
                  <a:pt x="0" y="1809743"/>
                </a:cubicBezTo>
                <a:cubicBezTo>
                  <a:pt x="-10427" y="1640705"/>
                  <a:pt x="36055" y="1411704"/>
                  <a:pt x="0" y="1298192"/>
                </a:cubicBezTo>
                <a:cubicBezTo>
                  <a:pt x="-36055" y="1184680"/>
                  <a:pt x="23204" y="914112"/>
                  <a:pt x="0" y="801119"/>
                </a:cubicBezTo>
                <a:cubicBezTo>
                  <a:pt x="-23204" y="688126"/>
                  <a:pt x="1423" y="501943"/>
                  <a:pt x="0" y="361957"/>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 </a:t>
            </a:r>
            <a:r>
              <a:rPr lang="en-US" sz="1200" b="1" dirty="0">
                <a:solidFill>
                  <a:srgbClr val="000000"/>
                </a:solidFill>
                <a:latin typeface="Arial"/>
              </a:rPr>
              <a:t>Display - Instagram vs. Social Media - Instagram:</a:t>
            </a:r>
            <a:r>
              <a:rPr lang="en-US" sz="1200" dirty="0">
                <a:solidFill>
                  <a:srgbClr val="000000"/>
                </a:solidFill>
                <a:latin typeface="Arial"/>
              </a:rPr>
              <a:t>   -</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 </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T-statistic: 204.88</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P-value - </a:t>
            </a:r>
          </a:p>
          <a:p>
            <a:pPr defTabSz="228600" fontAlgn="base" hangingPunct="0">
              <a:lnSpc>
                <a:spcPct val="93000"/>
              </a:lnSpc>
              <a:spcBef>
                <a:spcPts val="7"/>
              </a:spcBef>
              <a:spcAft>
                <a:spcPts val="7"/>
              </a:spcAft>
              <a:buClr>
                <a:srgbClr val="000000"/>
              </a:buClr>
              <a:buSzPct val="100000"/>
            </a:pPr>
            <a:endParaRPr lang="en-US" sz="12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Display campaigns on Instagram have a significantly different (either higher or lower) Conversion Rate compared to Social Media campaigns on Instagram. This could imply that Instagram audiences respond very differently to Display ads versus Social Media ads, suggesting that Display ads might need a different strategy or targeting.</a:t>
            </a:r>
          </a:p>
          <a:p>
            <a:pPr defTabSz="228600" fontAlgn="base" hangingPunct="0">
              <a:lnSpc>
                <a:spcPct val="93000"/>
              </a:lnSpc>
              <a:spcBef>
                <a:spcPts val="7"/>
              </a:spcBef>
              <a:spcAft>
                <a:spcPts val="7"/>
              </a:spcAft>
              <a:buClr>
                <a:srgbClr val="000000"/>
              </a:buClr>
              <a:buSzPct val="100000"/>
            </a:pPr>
            <a:endParaRPr lang="en-US" sz="900" dirty="0">
              <a:solidFill>
                <a:srgbClr val="000000"/>
              </a:solidFill>
              <a:latin typeface="Arial" panose="020B0604020202020204" pitchFamily="34" charset="0"/>
              <a:cs typeface="Source Han Sans CN" charset="0"/>
            </a:endParaRPr>
          </a:p>
        </p:txBody>
      </p:sp>
      <p:sp>
        <p:nvSpPr>
          <p:cNvPr id="11" name="Rectangle: Rounded Corners 10">
            <a:extLst>
              <a:ext uri="{FF2B5EF4-FFF2-40B4-BE49-F238E27FC236}">
                <a16:creationId xmlns:a16="http://schemas.microsoft.com/office/drawing/2014/main" id="{B390508C-A437-9648-8CE2-E7078552F80E}"/>
              </a:ext>
            </a:extLst>
          </p:cNvPr>
          <p:cNvSpPr/>
          <p:nvPr/>
        </p:nvSpPr>
        <p:spPr bwMode="auto">
          <a:xfrm>
            <a:off x="7543800" y="647700"/>
            <a:ext cx="4457700" cy="2171700"/>
          </a:xfrm>
          <a:custGeom>
            <a:avLst/>
            <a:gdLst>
              <a:gd name="connsiteX0" fmla="*/ 0 w 4457700"/>
              <a:gd name="connsiteY0" fmla="*/ 361957 h 2171700"/>
              <a:gd name="connsiteX1" fmla="*/ 361957 w 4457700"/>
              <a:gd name="connsiteY1" fmla="*/ 0 h 2171700"/>
              <a:gd name="connsiteX2" fmla="*/ 820679 w 4457700"/>
              <a:gd name="connsiteY2" fmla="*/ 0 h 2171700"/>
              <a:gd name="connsiteX3" fmla="*/ 1242064 w 4457700"/>
              <a:gd name="connsiteY3" fmla="*/ 0 h 2171700"/>
              <a:gd name="connsiteX4" fmla="*/ 1812800 w 4457700"/>
              <a:gd name="connsiteY4" fmla="*/ 0 h 2171700"/>
              <a:gd name="connsiteX5" fmla="*/ 2234184 w 4457700"/>
              <a:gd name="connsiteY5" fmla="*/ 0 h 2171700"/>
              <a:gd name="connsiteX6" fmla="*/ 2730244 w 4457700"/>
              <a:gd name="connsiteY6" fmla="*/ 0 h 2171700"/>
              <a:gd name="connsiteX7" fmla="*/ 3151629 w 4457700"/>
              <a:gd name="connsiteY7" fmla="*/ 0 h 2171700"/>
              <a:gd name="connsiteX8" fmla="*/ 3573013 w 4457700"/>
              <a:gd name="connsiteY8" fmla="*/ 0 h 2171700"/>
              <a:gd name="connsiteX9" fmla="*/ 4095743 w 4457700"/>
              <a:gd name="connsiteY9" fmla="*/ 0 h 2171700"/>
              <a:gd name="connsiteX10" fmla="*/ 4457700 w 4457700"/>
              <a:gd name="connsiteY10" fmla="*/ 361957 h 2171700"/>
              <a:gd name="connsiteX11" fmla="*/ 4457700 w 4457700"/>
              <a:gd name="connsiteY11" fmla="*/ 801119 h 2171700"/>
              <a:gd name="connsiteX12" fmla="*/ 4457700 w 4457700"/>
              <a:gd name="connsiteY12" fmla="*/ 1254758 h 2171700"/>
              <a:gd name="connsiteX13" fmla="*/ 4457700 w 4457700"/>
              <a:gd name="connsiteY13" fmla="*/ 1809743 h 2171700"/>
              <a:gd name="connsiteX14" fmla="*/ 4095743 w 4457700"/>
              <a:gd name="connsiteY14" fmla="*/ 2171700 h 2171700"/>
              <a:gd name="connsiteX15" fmla="*/ 3599683 w 4457700"/>
              <a:gd name="connsiteY15" fmla="*/ 2171700 h 2171700"/>
              <a:gd name="connsiteX16" fmla="*/ 3178298 w 4457700"/>
              <a:gd name="connsiteY16" fmla="*/ 2171700 h 2171700"/>
              <a:gd name="connsiteX17" fmla="*/ 2756914 w 4457700"/>
              <a:gd name="connsiteY17" fmla="*/ 2171700 h 2171700"/>
              <a:gd name="connsiteX18" fmla="*/ 2223516 w 4457700"/>
              <a:gd name="connsiteY18" fmla="*/ 2171700 h 2171700"/>
              <a:gd name="connsiteX19" fmla="*/ 1615442 w 4457700"/>
              <a:gd name="connsiteY19" fmla="*/ 2171700 h 2171700"/>
              <a:gd name="connsiteX20" fmla="*/ 1156720 w 4457700"/>
              <a:gd name="connsiteY20" fmla="*/ 2171700 h 2171700"/>
              <a:gd name="connsiteX21" fmla="*/ 361957 w 4457700"/>
              <a:gd name="connsiteY21" fmla="*/ 2171700 h 2171700"/>
              <a:gd name="connsiteX22" fmla="*/ 0 w 4457700"/>
              <a:gd name="connsiteY22" fmla="*/ 1809743 h 2171700"/>
              <a:gd name="connsiteX23" fmla="*/ 0 w 4457700"/>
              <a:gd name="connsiteY23" fmla="*/ 1356103 h 2171700"/>
              <a:gd name="connsiteX24" fmla="*/ 0 w 4457700"/>
              <a:gd name="connsiteY24" fmla="*/ 873508 h 2171700"/>
              <a:gd name="connsiteX25" fmla="*/ 0 w 4457700"/>
              <a:gd name="connsiteY25" fmla="*/ 361957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7700" h="2171700" fill="none" extrusionOk="0">
                <a:moveTo>
                  <a:pt x="0" y="361957"/>
                </a:moveTo>
                <a:cubicBezTo>
                  <a:pt x="-18887" y="178361"/>
                  <a:pt x="167756" y="37060"/>
                  <a:pt x="361957" y="0"/>
                </a:cubicBezTo>
                <a:cubicBezTo>
                  <a:pt x="490162" y="-36908"/>
                  <a:pt x="676513" y="51888"/>
                  <a:pt x="820679" y="0"/>
                </a:cubicBezTo>
                <a:cubicBezTo>
                  <a:pt x="964845" y="-51888"/>
                  <a:pt x="1031686" y="24519"/>
                  <a:pt x="1242064" y="0"/>
                </a:cubicBezTo>
                <a:cubicBezTo>
                  <a:pt x="1452442" y="-24519"/>
                  <a:pt x="1642199" y="40910"/>
                  <a:pt x="1812800" y="0"/>
                </a:cubicBezTo>
                <a:cubicBezTo>
                  <a:pt x="1983401" y="-40910"/>
                  <a:pt x="2118916" y="46582"/>
                  <a:pt x="2234184" y="0"/>
                </a:cubicBezTo>
                <a:cubicBezTo>
                  <a:pt x="2349452" y="-46582"/>
                  <a:pt x="2489913" y="31793"/>
                  <a:pt x="2730244" y="0"/>
                </a:cubicBezTo>
                <a:cubicBezTo>
                  <a:pt x="2970575" y="-31793"/>
                  <a:pt x="2991296" y="5957"/>
                  <a:pt x="3151629" y="0"/>
                </a:cubicBezTo>
                <a:cubicBezTo>
                  <a:pt x="3311963" y="-5957"/>
                  <a:pt x="3465435" y="39649"/>
                  <a:pt x="3573013" y="0"/>
                </a:cubicBezTo>
                <a:cubicBezTo>
                  <a:pt x="3680591" y="-39649"/>
                  <a:pt x="3973385" y="10808"/>
                  <a:pt x="4095743" y="0"/>
                </a:cubicBezTo>
                <a:cubicBezTo>
                  <a:pt x="4326489" y="43083"/>
                  <a:pt x="4470101" y="169863"/>
                  <a:pt x="4457700" y="361957"/>
                </a:cubicBezTo>
                <a:cubicBezTo>
                  <a:pt x="4490815" y="569013"/>
                  <a:pt x="4408263" y="625889"/>
                  <a:pt x="4457700" y="801119"/>
                </a:cubicBezTo>
                <a:cubicBezTo>
                  <a:pt x="4507137" y="976349"/>
                  <a:pt x="4423211" y="1140726"/>
                  <a:pt x="4457700" y="1254758"/>
                </a:cubicBezTo>
                <a:cubicBezTo>
                  <a:pt x="4492189" y="1368790"/>
                  <a:pt x="4407625" y="1599105"/>
                  <a:pt x="4457700" y="1809743"/>
                </a:cubicBezTo>
                <a:cubicBezTo>
                  <a:pt x="4453701" y="1993952"/>
                  <a:pt x="4263606" y="2192289"/>
                  <a:pt x="4095743" y="2171700"/>
                </a:cubicBezTo>
                <a:cubicBezTo>
                  <a:pt x="3987840" y="2231140"/>
                  <a:pt x="3708730" y="2129640"/>
                  <a:pt x="3599683" y="2171700"/>
                </a:cubicBezTo>
                <a:cubicBezTo>
                  <a:pt x="3490636" y="2213760"/>
                  <a:pt x="3283419" y="2150717"/>
                  <a:pt x="3178298" y="2171700"/>
                </a:cubicBezTo>
                <a:cubicBezTo>
                  <a:pt x="3073177" y="2192683"/>
                  <a:pt x="2957714" y="2126687"/>
                  <a:pt x="2756914" y="2171700"/>
                </a:cubicBezTo>
                <a:cubicBezTo>
                  <a:pt x="2556114" y="2216713"/>
                  <a:pt x="2371975" y="2145971"/>
                  <a:pt x="2223516" y="2171700"/>
                </a:cubicBezTo>
                <a:cubicBezTo>
                  <a:pt x="2075057" y="2197429"/>
                  <a:pt x="1912804" y="2134142"/>
                  <a:pt x="1615442" y="2171700"/>
                </a:cubicBezTo>
                <a:cubicBezTo>
                  <a:pt x="1318080" y="2209258"/>
                  <a:pt x="1269552" y="2143685"/>
                  <a:pt x="1156720" y="2171700"/>
                </a:cubicBezTo>
                <a:cubicBezTo>
                  <a:pt x="1043888" y="2199715"/>
                  <a:pt x="752218" y="2083610"/>
                  <a:pt x="361957" y="2171700"/>
                </a:cubicBezTo>
                <a:cubicBezTo>
                  <a:pt x="154786" y="2188259"/>
                  <a:pt x="-35480" y="2035161"/>
                  <a:pt x="0" y="1809743"/>
                </a:cubicBezTo>
                <a:cubicBezTo>
                  <a:pt x="-42225" y="1613169"/>
                  <a:pt x="23251" y="1458311"/>
                  <a:pt x="0" y="1356103"/>
                </a:cubicBezTo>
                <a:cubicBezTo>
                  <a:pt x="-23251" y="1253895"/>
                  <a:pt x="52128" y="1109743"/>
                  <a:pt x="0" y="873508"/>
                </a:cubicBezTo>
                <a:cubicBezTo>
                  <a:pt x="-52128" y="637274"/>
                  <a:pt x="16282" y="482571"/>
                  <a:pt x="0" y="361957"/>
                </a:cubicBezTo>
                <a:close/>
              </a:path>
              <a:path w="4457700" h="2171700" stroke="0" extrusionOk="0">
                <a:moveTo>
                  <a:pt x="0" y="361957"/>
                </a:moveTo>
                <a:cubicBezTo>
                  <a:pt x="-17571" y="106898"/>
                  <a:pt x="145199" y="1451"/>
                  <a:pt x="361957" y="0"/>
                </a:cubicBezTo>
                <a:cubicBezTo>
                  <a:pt x="620982" y="-34698"/>
                  <a:pt x="772134" y="47482"/>
                  <a:pt x="970031" y="0"/>
                </a:cubicBezTo>
                <a:cubicBezTo>
                  <a:pt x="1167928" y="-47482"/>
                  <a:pt x="1371264" y="6110"/>
                  <a:pt x="1540767" y="0"/>
                </a:cubicBezTo>
                <a:cubicBezTo>
                  <a:pt x="1710270" y="-6110"/>
                  <a:pt x="1861577" y="42270"/>
                  <a:pt x="1962151" y="0"/>
                </a:cubicBezTo>
                <a:cubicBezTo>
                  <a:pt x="2062725" y="-42270"/>
                  <a:pt x="2309176" y="35402"/>
                  <a:pt x="2420873" y="0"/>
                </a:cubicBezTo>
                <a:cubicBezTo>
                  <a:pt x="2532570" y="-35402"/>
                  <a:pt x="2706770" y="44089"/>
                  <a:pt x="2879596" y="0"/>
                </a:cubicBezTo>
                <a:cubicBezTo>
                  <a:pt x="3052422" y="-44089"/>
                  <a:pt x="3132497" y="31764"/>
                  <a:pt x="3338318" y="0"/>
                </a:cubicBezTo>
                <a:cubicBezTo>
                  <a:pt x="3544139" y="-31764"/>
                  <a:pt x="3908251" y="12979"/>
                  <a:pt x="4095743" y="0"/>
                </a:cubicBezTo>
                <a:cubicBezTo>
                  <a:pt x="4301186" y="-6050"/>
                  <a:pt x="4410865" y="129824"/>
                  <a:pt x="4457700" y="361957"/>
                </a:cubicBezTo>
                <a:cubicBezTo>
                  <a:pt x="4474403" y="575940"/>
                  <a:pt x="4429052" y="602788"/>
                  <a:pt x="4457700" y="815597"/>
                </a:cubicBezTo>
                <a:cubicBezTo>
                  <a:pt x="4486348" y="1028406"/>
                  <a:pt x="4415289" y="1166624"/>
                  <a:pt x="4457700" y="1254758"/>
                </a:cubicBezTo>
                <a:cubicBezTo>
                  <a:pt x="4500111" y="1342892"/>
                  <a:pt x="4433725" y="1632347"/>
                  <a:pt x="4457700" y="1809743"/>
                </a:cubicBezTo>
                <a:cubicBezTo>
                  <a:pt x="4448118" y="2018516"/>
                  <a:pt x="4295305" y="2177930"/>
                  <a:pt x="4095743" y="2171700"/>
                </a:cubicBezTo>
                <a:cubicBezTo>
                  <a:pt x="3877644" y="2218448"/>
                  <a:pt x="3780291" y="2118397"/>
                  <a:pt x="3525007" y="2171700"/>
                </a:cubicBezTo>
                <a:cubicBezTo>
                  <a:pt x="3269723" y="2225003"/>
                  <a:pt x="3223836" y="2121350"/>
                  <a:pt x="3028947" y="2171700"/>
                </a:cubicBezTo>
                <a:cubicBezTo>
                  <a:pt x="2834058" y="2222050"/>
                  <a:pt x="2557016" y="2151374"/>
                  <a:pt x="2420873" y="2171700"/>
                </a:cubicBezTo>
                <a:cubicBezTo>
                  <a:pt x="2284730" y="2192026"/>
                  <a:pt x="2072610" y="2116997"/>
                  <a:pt x="1962151" y="2171700"/>
                </a:cubicBezTo>
                <a:cubicBezTo>
                  <a:pt x="1851692" y="2226403"/>
                  <a:pt x="1654299" y="2122147"/>
                  <a:pt x="1466091" y="2171700"/>
                </a:cubicBezTo>
                <a:cubicBezTo>
                  <a:pt x="1277883" y="2221253"/>
                  <a:pt x="1058119" y="2166605"/>
                  <a:pt x="932693" y="2171700"/>
                </a:cubicBezTo>
                <a:cubicBezTo>
                  <a:pt x="807267" y="2176795"/>
                  <a:pt x="644363" y="2139606"/>
                  <a:pt x="361957" y="2171700"/>
                </a:cubicBezTo>
                <a:cubicBezTo>
                  <a:pt x="111563" y="2168176"/>
                  <a:pt x="8256" y="2033385"/>
                  <a:pt x="0" y="1809743"/>
                </a:cubicBezTo>
                <a:cubicBezTo>
                  <a:pt x="-10427" y="1640705"/>
                  <a:pt x="36055" y="1411704"/>
                  <a:pt x="0" y="1298192"/>
                </a:cubicBezTo>
                <a:cubicBezTo>
                  <a:pt x="-36055" y="1184680"/>
                  <a:pt x="23204" y="914112"/>
                  <a:pt x="0" y="801119"/>
                </a:cubicBezTo>
                <a:cubicBezTo>
                  <a:pt x="-23204" y="688126"/>
                  <a:pt x="1423" y="501943"/>
                  <a:pt x="0" y="361957"/>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r>
              <a:rPr lang="en-US" sz="900" dirty="0">
                <a:solidFill>
                  <a:srgbClr val="000000"/>
                </a:solidFill>
                <a:latin typeface="Arial"/>
              </a:rPr>
              <a:t> </a:t>
            </a:r>
            <a:r>
              <a:rPr lang="en-US" sz="1400" b="1" dirty="0">
                <a:solidFill>
                  <a:srgbClr val="000000"/>
                </a:solidFill>
                <a:latin typeface="Arial"/>
              </a:rPr>
              <a:t>Display - Email vs. Social Media – Email:</a:t>
            </a:r>
            <a:r>
              <a:rPr lang="en-US" sz="1400" dirty="0">
                <a:solidFill>
                  <a:srgbClr val="000000"/>
                </a:solidFill>
                <a:latin typeface="Arial"/>
              </a:rPr>
              <a:t>   - </a:t>
            </a:r>
          </a:p>
          <a:p>
            <a:pPr defTabSz="228600" fontAlgn="base" hangingPunct="0">
              <a:lnSpc>
                <a:spcPct val="93000"/>
              </a:lnSpc>
              <a:spcBef>
                <a:spcPts val="7"/>
              </a:spcBef>
              <a:spcAft>
                <a:spcPts val="7"/>
              </a:spcAft>
              <a:buClr>
                <a:srgbClr val="000000"/>
              </a:buClr>
              <a:buSzPct val="100000"/>
            </a:pPr>
            <a:endParaRPr lang="en-US" sz="14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400" dirty="0">
                <a:solidFill>
                  <a:srgbClr val="000000"/>
                </a:solidFill>
                <a:latin typeface="Arial"/>
              </a:rPr>
              <a:t>T-statistic: 202.53</a:t>
            </a:r>
          </a:p>
          <a:p>
            <a:pPr defTabSz="228600" fontAlgn="base" hangingPunct="0">
              <a:lnSpc>
                <a:spcPct val="93000"/>
              </a:lnSpc>
              <a:spcBef>
                <a:spcPts val="7"/>
              </a:spcBef>
              <a:spcAft>
                <a:spcPts val="7"/>
              </a:spcAft>
              <a:buClr>
                <a:srgbClr val="000000"/>
              </a:buClr>
              <a:buSzPct val="100000"/>
            </a:pPr>
            <a:r>
              <a:rPr lang="en-US" sz="1400" dirty="0">
                <a:solidFill>
                  <a:srgbClr val="000000"/>
                </a:solidFill>
                <a:latin typeface="Arial"/>
              </a:rPr>
              <a:t>P-value -</a:t>
            </a:r>
          </a:p>
          <a:p>
            <a:pPr defTabSz="228600" fontAlgn="base" hangingPunct="0">
              <a:lnSpc>
                <a:spcPct val="93000"/>
              </a:lnSpc>
              <a:spcBef>
                <a:spcPts val="7"/>
              </a:spcBef>
              <a:spcAft>
                <a:spcPts val="7"/>
              </a:spcAft>
              <a:buClr>
                <a:srgbClr val="000000"/>
              </a:buClr>
              <a:buSzPct val="100000"/>
            </a:pPr>
            <a:endParaRPr lang="en-US" sz="12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This test shows that even within the same channel (Email), Display and Social Media campaigns yield significantly different Conversion Rates. This suggests that the content format (Display vs. Social Media) influences user engagement in Email campaigns.</a:t>
            </a:r>
          </a:p>
          <a:p>
            <a:pPr defTabSz="228600" fontAlgn="base" hangingPunct="0">
              <a:lnSpc>
                <a:spcPct val="93000"/>
              </a:lnSpc>
              <a:spcBef>
                <a:spcPts val="7"/>
              </a:spcBef>
              <a:spcAft>
                <a:spcPts val="7"/>
              </a:spcAft>
              <a:buClr>
                <a:srgbClr val="000000"/>
              </a:buClr>
              <a:buSzPct val="100000"/>
            </a:pPr>
            <a:endParaRPr lang="en-US" sz="900" dirty="0">
              <a:solidFill>
                <a:srgbClr val="000000"/>
              </a:solidFill>
              <a:latin typeface="Arial" panose="020B0604020202020204" pitchFamily="34" charset="0"/>
              <a:cs typeface="Source Han Sans CN" charset="0"/>
            </a:endParaRPr>
          </a:p>
        </p:txBody>
      </p:sp>
      <p:sp>
        <p:nvSpPr>
          <p:cNvPr id="12" name="Rectangle: Rounded Corners 11">
            <a:extLst>
              <a:ext uri="{FF2B5EF4-FFF2-40B4-BE49-F238E27FC236}">
                <a16:creationId xmlns:a16="http://schemas.microsoft.com/office/drawing/2014/main" id="{B133E6A0-B210-D3CE-888E-BEEAE47B9F76}"/>
              </a:ext>
            </a:extLst>
          </p:cNvPr>
          <p:cNvSpPr/>
          <p:nvPr/>
        </p:nvSpPr>
        <p:spPr bwMode="auto">
          <a:xfrm>
            <a:off x="457200" y="4038601"/>
            <a:ext cx="4586909" cy="2009361"/>
          </a:xfrm>
          <a:custGeom>
            <a:avLst/>
            <a:gdLst>
              <a:gd name="connsiteX0" fmla="*/ 0 w 4586909"/>
              <a:gd name="connsiteY0" fmla="*/ 334900 h 2009361"/>
              <a:gd name="connsiteX1" fmla="*/ 334900 w 4586909"/>
              <a:gd name="connsiteY1" fmla="*/ 0 h 2009361"/>
              <a:gd name="connsiteX2" fmla="*/ 816145 w 4586909"/>
              <a:gd name="connsiteY2" fmla="*/ 0 h 2009361"/>
              <a:gd name="connsiteX3" fmla="*/ 1258219 w 4586909"/>
              <a:gd name="connsiteY3" fmla="*/ 0 h 2009361"/>
              <a:gd name="connsiteX4" fmla="*/ 1856977 w 4586909"/>
              <a:gd name="connsiteY4" fmla="*/ 0 h 2009361"/>
              <a:gd name="connsiteX5" fmla="*/ 2299050 w 4586909"/>
              <a:gd name="connsiteY5" fmla="*/ 0 h 2009361"/>
              <a:gd name="connsiteX6" fmla="*/ 2819466 w 4586909"/>
              <a:gd name="connsiteY6" fmla="*/ 0 h 2009361"/>
              <a:gd name="connsiteX7" fmla="*/ 3261540 w 4586909"/>
              <a:gd name="connsiteY7" fmla="*/ 0 h 2009361"/>
              <a:gd name="connsiteX8" fmla="*/ 3703614 w 4586909"/>
              <a:gd name="connsiteY8" fmla="*/ 0 h 2009361"/>
              <a:gd name="connsiteX9" fmla="*/ 4252009 w 4586909"/>
              <a:gd name="connsiteY9" fmla="*/ 0 h 2009361"/>
              <a:gd name="connsiteX10" fmla="*/ 4586909 w 4586909"/>
              <a:gd name="connsiteY10" fmla="*/ 334900 h 2009361"/>
              <a:gd name="connsiteX11" fmla="*/ 4586909 w 4586909"/>
              <a:gd name="connsiteY11" fmla="*/ 741234 h 2009361"/>
              <a:gd name="connsiteX12" fmla="*/ 4586909 w 4586909"/>
              <a:gd name="connsiteY12" fmla="*/ 1160963 h 2009361"/>
              <a:gd name="connsiteX13" fmla="*/ 4586909 w 4586909"/>
              <a:gd name="connsiteY13" fmla="*/ 1674461 h 2009361"/>
              <a:gd name="connsiteX14" fmla="*/ 4252009 w 4586909"/>
              <a:gd name="connsiteY14" fmla="*/ 2009361 h 2009361"/>
              <a:gd name="connsiteX15" fmla="*/ 3731593 w 4586909"/>
              <a:gd name="connsiteY15" fmla="*/ 2009361 h 2009361"/>
              <a:gd name="connsiteX16" fmla="*/ 3289519 w 4586909"/>
              <a:gd name="connsiteY16" fmla="*/ 2009361 h 2009361"/>
              <a:gd name="connsiteX17" fmla="*/ 2847446 w 4586909"/>
              <a:gd name="connsiteY17" fmla="*/ 2009361 h 2009361"/>
              <a:gd name="connsiteX18" fmla="*/ 2287859 w 4586909"/>
              <a:gd name="connsiteY18" fmla="*/ 2009361 h 2009361"/>
              <a:gd name="connsiteX19" fmla="*/ 1649929 w 4586909"/>
              <a:gd name="connsiteY19" fmla="*/ 2009361 h 2009361"/>
              <a:gd name="connsiteX20" fmla="*/ 1168685 w 4586909"/>
              <a:gd name="connsiteY20" fmla="*/ 2009361 h 2009361"/>
              <a:gd name="connsiteX21" fmla="*/ 334900 w 4586909"/>
              <a:gd name="connsiteY21" fmla="*/ 2009361 h 2009361"/>
              <a:gd name="connsiteX22" fmla="*/ 0 w 4586909"/>
              <a:gd name="connsiteY22" fmla="*/ 1674461 h 2009361"/>
              <a:gd name="connsiteX23" fmla="*/ 0 w 4586909"/>
              <a:gd name="connsiteY23" fmla="*/ 1254732 h 2009361"/>
              <a:gd name="connsiteX24" fmla="*/ 0 w 4586909"/>
              <a:gd name="connsiteY24" fmla="*/ 808212 h 2009361"/>
              <a:gd name="connsiteX25" fmla="*/ 0 w 4586909"/>
              <a:gd name="connsiteY25" fmla="*/ 334900 h 200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86909" h="2009361" fill="none" extrusionOk="0">
                <a:moveTo>
                  <a:pt x="0" y="334900"/>
                </a:moveTo>
                <a:cubicBezTo>
                  <a:pt x="-24421" y="171025"/>
                  <a:pt x="156556" y="43000"/>
                  <a:pt x="334900" y="0"/>
                </a:cubicBezTo>
                <a:cubicBezTo>
                  <a:pt x="527620" y="-47876"/>
                  <a:pt x="694073" y="36312"/>
                  <a:pt x="816145" y="0"/>
                </a:cubicBezTo>
                <a:cubicBezTo>
                  <a:pt x="938218" y="-36312"/>
                  <a:pt x="1046289" y="4369"/>
                  <a:pt x="1258219" y="0"/>
                </a:cubicBezTo>
                <a:cubicBezTo>
                  <a:pt x="1470149" y="-4369"/>
                  <a:pt x="1723339" y="17208"/>
                  <a:pt x="1856977" y="0"/>
                </a:cubicBezTo>
                <a:cubicBezTo>
                  <a:pt x="1990615" y="-17208"/>
                  <a:pt x="2175134" y="30849"/>
                  <a:pt x="2299050" y="0"/>
                </a:cubicBezTo>
                <a:cubicBezTo>
                  <a:pt x="2422966" y="-30849"/>
                  <a:pt x="2569031" y="47873"/>
                  <a:pt x="2819466" y="0"/>
                </a:cubicBezTo>
                <a:cubicBezTo>
                  <a:pt x="3069901" y="-47873"/>
                  <a:pt x="3136597" y="18369"/>
                  <a:pt x="3261540" y="0"/>
                </a:cubicBezTo>
                <a:cubicBezTo>
                  <a:pt x="3386483" y="-18369"/>
                  <a:pt x="3518087" y="49557"/>
                  <a:pt x="3703614" y="0"/>
                </a:cubicBezTo>
                <a:cubicBezTo>
                  <a:pt x="3889141" y="-49557"/>
                  <a:pt x="4004962" y="11849"/>
                  <a:pt x="4252009" y="0"/>
                </a:cubicBezTo>
                <a:cubicBezTo>
                  <a:pt x="4443598" y="9259"/>
                  <a:pt x="4626894" y="175119"/>
                  <a:pt x="4586909" y="334900"/>
                </a:cubicBezTo>
                <a:cubicBezTo>
                  <a:pt x="4596950" y="422367"/>
                  <a:pt x="4555838" y="641348"/>
                  <a:pt x="4586909" y="741234"/>
                </a:cubicBezTo>
                <a:cubicBezTo>
                  <a:pt x="4617980" y="841120"/>
                  <a:pt x="4578540" y="1066322"/>
                  <a:pt x="4586909" y="1160963"/>
                </a:cubicBezTo>
                <a:cubicBezTo>
                  <a:pt x="4595278" y="1255604"/>
                  <a:pt x="4570249" y="1443199"/>
                  <a:pt x="4586909" y="1674461"/>
                </a:cubicBezTo>
                <a:cubicBezTo>
                  <a:pt x="4581000" y="1836229"/>
                  <a:pt x="4417110" y="2022123"/>
                  <a:pt x="4252009" y="2009361"/>
                </a:cubicBezTo>
                <a:cubicBezTo>
                  <a:pt x="4043777" y="2011546"/>
                  <a:pt x="3845217" y="1989580"/>
                  <a:pt x="3731593" y="2009361"/>
                </a:cubicBezTo>
                <a:cubicBezTo>
                  <a:pt x="3617969" y="2029142"/>
                  <a:pt x="3439035" y="1968208"/>
                  <a:pt x="3289519" y="2009361"/>
                </a:cubicBezTo>
                <a:cubicBezTo>
                  <a:pt x="3140003" y="2050514"/>
                  <a:pt x="3022797" y="1996985"/>
                  <a:pt x="2847446" y="2009361"/>
                </a:cubicBezTo>
                <a:cubicBezTo>
                  <a:pt x="2672095" y="2021737"/>
                  <a:pt x="2433297" y="1961560"/>
                  <a:pt x="2287859" y="2009361"/>
                </a:cubicBezTo>
                <a:cubicBezTo>
                  <a:pt x="2142421" y="2057162"/>
                  <a:pt x="1822774" y="1987690"/>
                  <a:pt x="1649929" y="2009361"/>
                </a:cubicBezTo>
                <a:cubicBezTo>
                  <a:pt x="1477084" y="2031032"/>
                  <a:pt x="1291718" y="2005564"/>
                  <a:pt x="1168685" y="2009361"/>
                </a:cubicBezTo>
                <a:cubicBezTo>
                  <a:pt x="1045652" y="2013158"/>
                  <a:pt x="589498" y="1956319"/>
                  <a:pt x="334900" y="2009361"/>
                </a:cubicBezTo>
                <a:cubicBezTo>
                  <a:pt x="146848" y="2016406"/>
                  <a:pt x="-8763" y="1865723"/>
                  <a:pt x="0" y="1674461"/>
                </a:cubicBezTo>
                <a:cubicBezTo>
                  <a:pt x="-25539" y="1490941"/>
                  <a:pt x="28833" y="1457141"/>
                  <a:pt x="0" y="1254732"/>
                </a:cubicBezTo>
                <a:cubicBezTo>
                  <a:pt x="-28833" y="1052323"/>
                  <a:pt x="20257" y="996346"/>
                  <a:pt x="0" y="808212"/>
                </a:cubicBezTo>
                <a:cubicBezTo>
                  <a:pt x="-20257" y="620078"/>
                  <a:pt x="32301" y="543164"/>
                  <a:pt x="0" y="334900"/>
                </a:cubicBezTo>
                <a:close/>
              </a:path>
              <a:path w="4586909" h="2009361" stroke="0" extrusionOk="0">
                <a:moveTo>
                  <a:pt x="0" y="334900"/>
                </a:moveTo>
                <a:cubicBezTo>
                  <a:pt x="-8810" y="122286"/>
                  <a:pt x="141554" y="722"/>
                  <a:pt x="334900" y="0"/>
                </a:cubicBezTo>
                <a:cubicBezTo>
                  <a:pt x="634252" y="-52901"/>
                  <a:pt x="794460" y="62305"/>
                  <a:pt x="972829" y="0"/>
                </a:cubicBezTo>
                <a:cubicBezTo>
                  <a:pt x="1151198" y="-62305"/>
                  <a:pt x="1380854" y="34829"/>
                  <a:pt x="1571587" y="0"/>
                </a:cubicBezTo>
                <a:cubicBezTo>
                  <a:pt x="1762320" y="-34829"/>
                  <a:pt x="1828510" y="44635"/>
                  <a:pt x="2013661" y="0"/>
                </a:cubicBezTo>
                <a:cubicBezTo>
                  <a:pt x="2198812" y="-44635"/>
                  <a:pt x="2391414" y="3085"/>
                  <a:pt x="2494906" y="0"/>
                </a:cubicBezTo>
                <a:cubicBezTo>
                  <a:pt x="2598399" y="-3085"/>
                  <a:pt x="2828133" y="24719"/>
                  <a:pt x="2976151" y="0"/>
                </a:cubicBezTo>
                <a:cubicBezTo>
                  <a:pt x="3124170" y="-24719"/>
                  <a:pt x="3247214" y="27854"/>
                  <a:pt x="3457395" y="0"/>
                </a:cubicBezTo>
                <a:cubicBezTo>
                  <a:pt x="3667576" y="-27854"/>
                  <a:pt x="3948930" y="62451"/>
                  <a:pt x="4252009" y="0"/>
                </a:cubicBezTo>
                <a:cubicBezTo>
                  <a:pt x="4472966" y="-39313"/>
                  <a:pt x="4555988" y="128661"/>
                  <a:pt x="4586909" y="334900"/>
                </a:cubicBezTo>
                <a:cubicBezTo>
                  <a:pt x="4632815" y="462829"/>
                  <a:pt x="4549174" y="607491"/>
                  <a:pt x="4586909" y="754629"/>
                </a:cubicBezTo>
                <a:cubicBezTo>
                  <a:pt x="4624644" y="901767"/>
                  <a:pt x="4557471" y="1022629"/>
                  <a:pt x="4586909" y="1160963"/>
                </a:cubicBezTo>
                <a:cubicBezTo>
                  <a:pt x="4616347" y="1299297"/>
                  <a:pt x="4551888" y="1494663"/>
                  <a:pt x="4586909" y="1674461"/>
                </a:cubicBezTo>
                <a:cubicBezTo>
                  <a:pt x="4568172" y="1876766"/>
                  <a:pt x="4434156" y="2060784"/>
                  <a:pt x="4252009" y="2009361"/>
                </a:cubicBezTo>
                <a:cubicBezTo>
                  <a:pt x="4107175" y="2069215"/>
                  <a:pt x="3845002" y="1981109"/>
                  <a:pt x="3653251" y="2009361"/>
                </a:cubicBezTo>
                <a:cubicBezTo>
                  <a:pt x="3461500" y="2037613"/>
                  <a:pt x="3239018" y="1982022"/>
                  <a:pt x="3132835" y="2009361"/>
                </a:cubicBezTo>
                <a:cubicBezTo>
                  <a:pt x="3026652" y="2036700"/>
                  <a:pt x="2807366" y="1985100"/>
                  <a:pt x="2494906" y="2009361"/>
                </a:cubicBezTo>
                <a:cubicBezTo>
                  <a:pt x="2182446" y="2033622"/>
                  <a:pt x="2186704" y="1973725"/>
                  <a:pt x="2013661" y="2009361"/>
                </a:cubicBezTo>
                <a:cubicBezTo>
                  <a:pt x="1840619" y="2044997"/>
                  <a:pt x="1739625" y="2000660"/>
                  <a:pt x="1493245" y="2009361"/>
                </a:cubicBezTo>
                <a:cubicBezTo>
                  <a:pt x="1246865" y="2018062"/>
                  <a:pt x="1176023" y="1974360"/>
                  <a:pt x="933658" y="2009361"/>
                </a:cubicBezTo>
                <a:cubicBezTo>
                  <a:pt x="691293" y="2044362"/>
                  <a:pt x="496508" y="2006274"/>
                  <a:pt x="334900" y="2009361"/>
                </a:cubicBezTo>
                <a:cubicBezTo>
                  <a:pt x="130877" y="2008031"/>
                  <a:pt x="10829" y="1890557"/>
                  <a:pt x="0" y="1674461"/>
                </a:cubicBezTo>
                <a:cubicBezTo>
                  <a:pt x="-39282" y="1493215"/>
                  <a:pt x="14851" y="1431217"/>
                  <a:pt x="0" y="1201149"/>
                </a:cubicBezTo>
                <a:cubicBezTo>
                  <a:pt x="-14851" y="971081"/>
                  <a:pt x="31609" y="883423"/>
                  <a:pt x="0" y="741234"/>
                </a:cubicBezTo>
                <a:cubicBezTo>
                  <a:pt x="-31609" y="599045"/>
                  <a:pt x="32570" y="420015"/>
                  <a:pt x="0" y="334900"/>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r>
              <a:rPr lang="en-US" sz="1200" b="1" dirty="0">
                <a:solidFill>
                  <a:srgbClr val="000000"/>
                </a:solidFill>
                <a:latin typeface="Arial"/>
              </a:rPr>
              <a:t>Display - YouTube vs. Social Media - Instagram:</a:t>
            </a:r>
            <a:r>
              <a:rPr lang="en-US" sz="1200" dirty="0">
                <a:solidFill>
                  <a:srgbClr val="000000"/>
                </a:solidFill>
                <a:latin typeface="Arial"/>
              </a:rPr>
              <a:t>   - </a:t>
            </a:r>
          </a:p>
          <a:p>
            <a:pPr defTabSz="228600" fontAlgn="base" hangingPunct="0">
              <a:lnSpc>
                <a:spcPct val="93000"/>
              </a:lnSpc>
              <a:spcBef>
                <a:spcPts val="7"/>
              </a:spcBef>
              <a:spcAft>
                <a:spcPts val="7"/>
              </a:spcAft>
              <a:buClr>
                <a:srgbClr val="000000"/>
              </a:buClr>
              <a:buSzPct val="100000"/>
            </a:pPr>
            <a:endParaRPr lang="en-US" sz="12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T-statistic: 202.98</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P-value -</a:t>
            </a:r>
          </a:p>
          <a:p>
            <a:pPr defTabSz="228600" fontAlgn="base" hangingPunct="0">
              <a:lnSpc>
                <a:spcPct val="93000"/>
              </a:lnSpc>
              <a:spcBef>
                <a:spcPts val="7"/>
              </a:spcBef>
              <a:spcAft>
                <a:spcPts val="7"/>
              </a:spcAft>
              <a:buClr>
                <a:srgbClr val="000000"/>
              </a:buClr>
              <a:buSzPct val="100000"/>
            </a:pPr>
            <a:endParaRPr lang="en-US" sz="12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Display ads on YouTube perform differently in terms of Conversion Rate compared to Social Media ads on Instagram, indicating that YouTube users may have different expectations or engagement levels with Display ads.</a:t>
            </a:r>
          </a:p>
          <a:p>
            <a:pPr defTabSz="228600" fontAlgn="base" hangingPunct="0">
              <a:lnSpc>
                <a:spcPct val="93000"/>
              </a:lnSpc>
              <a:spcBef>
                <a:spcPts val="7"/>
              </a:spcBef>
              <a:spcAft>
                <a:spcPts val="7"/>
              </a:spcAft>
              <a:buClr>
                <a:srgbClr val="000000"/>
              </a:buClr>
              <a:buSzPct val="100000"/>
            </a:pPr>
            <a:endParaRPr lang="en-US" sz="900" dirty="0">
              <a:solidFill>
                <a:srgbClr val="000000"/>
              </a:solidFill>
              <a:latin typeface="Arial" panose="020B0604020202020204" pitchFamily="34" charset="0"/>
              <a:cs typeface="Source Han Sans CN" charset="0"/>
            </a:endParaRPr>
          </a:p>
        </p:txBody>
      </p:sp>
      <p:sp>
        <p:nvSpPr>
          <p:cNvPr id="13" name="Rectangle: Rounded Corners 12">
            <a:extLst>
              <a:ext uri="{FF2B5EF4-FFF2-40B4-BE49-F238E27FC236}">
                <a16:creationId xmlns:a16="http://schemas.microsoft.com/office/drawing/2014/main" id="{9F60B242-3720-B7BE-06C1-178C3A8130A7}"/>
              </a:ext>
            </a:extLst>
          </p:cNvPr>
          <p:cNvSpPr/>
          <p:nvPr/>
        </p:nvSpPr>
        <p:spPr bwMode="auto">
          <a:xfrm>
            <a:off x="7275444" y="4038601"/>
            <a:ext cx="4457700" cy="2009361"/>
          </a:xfrm>
          <a:custGeom>
            <a:avLst/>
            <a:gdLst>
              <a:gd name="connsiteX0" fmla="*/ 0 w 4457700"/>
              <a:gd name="connsiteY0" fmla="*/ 334900 h 2009361"/>
              <a:gd name="connsiteX1" fmla="*/ 334900 w 4457700"/>
              <a:gd name="connsiteY1" fmla="*/ 0 h 2009361"/>
              <a:gd name="connsiteX2" fmla="*/ 800271 w 4457700"/>
              <a:gd name="connsiteY2" fmla="*/ 0 h 2009361"/>
              <a:gd name="connsiteX3" fmla="*/ 1227762 w 4457700"/>
              <a:gd name="connsiteY3" fmla="*/ 0 h 2009361"/>
              <a:gd name="connsiteX4" fmla="*/ 1806770 w 4457700"/>
              <a:gd name="connsiteY4" fmla="*/ 0 h 2009361"/>
              <a:gd name="connsiteX5" fmla="*/ 2234261 w 4457700"/>
              <a:gd name="connsiteY5" fmla="*/ 0 h 2009361"/>
              <a:gd name="connsiteX6" fmla="*/ 2737511 w 4457700"/>
              <a:gd name="connsiteY6" fmla="*/ 0 h 2009361"/>
              <a:gd name="connsiteX7" fmla="*/ 3165002 w 4457700"/>
              <a:gd name="connsiteY7" fmla="*/ 0 h 2009361"/>
              <a:gd name="connsiteX8" fmla="*/ 3592494 w 4457700"/>
              <a:gd name="connsiteY8" fmla="*/ 0 h 2009361"/>
              <a:gd name="connsiteX9" fmla="*/ 4122800 w 4457700"/>
              <a:gd name="connsiteY9" fmla="*/ 0 h 2009361"/>
              <a:gd name="connsiteX10" fmla="*/ 4457700 w 4457700"/>
              <a:gd name="connsiteY10" fmla="*/ 334900 h 2009361"/>
              <a:gd name="connsiteX11" fmla="*/ 4457700 w 4457700"/>
              <a:gd name="connsiteY11" fmla="*/ 741234 h 2009361"/>
              <a:gd name="connsiteX12" fmla="*/ 4457700 w 4457700"/>
              <a:gd name="connsiteY12" fmla="*/ 1160963 h 2009361"/>
              <a:gd name="connsiteX13" fmla="*/ 4457700 w 4457700"/>
              <a:gd name="connsiteY13" fmla="*/ 1674461 h 2009361"/>
              <a:gd name="connsiteX14" fmla="*/ 4122800 w 4457700"/>
              <a:gd name="connsiteY14" fmla="*/ 2009361 h 2009361"/>
              <a:gd name="connsiteX15" fmla="*/ 3619550 w 4457700"/>
              <a:gd name="connsiteY15" fmla="*/ 2009361 h 2009361"/>
              <a:gd name="connsiteX16" fmla="*/ 3192059 w 4457700"/>
              <a:gd name="connsiteY16" fmla="*/ 2009361 h 2009361"/>
              <a:gd name="connsiteX17" fmla="*/ 2764567 w 4457700"/>
              <a:gd name="connsiteY17" fmla="*/ 2009361 h 2009361"/>
              <a:gd name="connsiteX18" fmla="*/ 2223439 w 4457700"/>
              <a:gd name="connsiteY18" fmla="*/ 2009361 h 2009361"/>
              <a:gd name="connsiteX19" fmla="*/ 1606552 w 4457700"/>
              <a:gd name="connsiteY19" fmla="*/ 2009361 h 2009361"/>
              <a:gd name="connsiteX20" fmla="*/ 1141182 w 4457700"/>
              <a:gd name="connsiteY20" fmla="*/ 2009361 h 2009361"/>
              <a:gd name="connsiteX21" fmla="*/ 334900 w 4457700"/>
              <a:gd name="connsiteY21" fmla="*/ 2009361 h 2009361"/>
              <a:gd name="connsiteX22" fmla="*/ 0 w 4457700"/>
              <a:gd name="connsiteY22" fmla="*/ 1674461 h 2009361"/>
              <a:gd name="connsiteX23" fmla="*/ 0 w 4457700"/>
              <a:gd name="connsiteY23" fmla="*/ 1254732 h 2009361"/>
              <a:gd name="connsiteX24" fmla="*/ 0 w 4457700"/>
              <a:gd name="connsiteY24" fmla="*/ 808212 h 2009361"/>
              <a:gd name="connsiteX25" fmla="*/ 0 w 4457700"/>
              <a:gd name="connsiteY25" fmla="*/ 334900 h 200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7700" h="2009361" fill="none" extrusionOk="0">
                <a:moveTo>
                  <a:pt x="0" y="334900"/>
                </a:moveTo>
                <a:cubicBezTo>
                  <a:pt x="-24421" y="171025"/>
                  <a:pt x="156556" y="43000"/>
                  <a:pt x="334900" y="0"/>
                </a:cubicBezTo>
                <a:cubicBezTo>
                  <a:pt x="510502" y="-10451"/>
                  <a:pt x="635218" y="28942"/>
                  <a:pt x="800271" y="0"/>
                </a:cubicBezTo>
                <a:cubicBezTo>
                  <a:pt x="965324" y="-28942"/>
                  <a:pt x="1031458" y="30023"/>
                  <a:pt x="1227762" y="0"/>
                </a:cubicBezTo>
                <a:cubicBezTo>
                  <a:pt x="1424066" y="-30023"/>
                  <a:pt x="1615759" y="40418"/>
                  <a:pt x="1806770" y="0"/>
                </a:cubicBezTo>
                <a:cubicBezTo>
                  <a:pt x="1997781" y="-40418"/>
                  <a:pt x="2066872" y="40803"/>
                  <a:pt x="2234261" y="0"/>
                </a:cubicBezTo>
                <a:cubicBezTo>
                  <a:pt x="2401650" y="-40803"/>
                  <a:pt x="2517159" y="10138"/>
                  <a:pt x="2737511" y="0"/>
                </a:cubicBezTo>
                <a:cubicBezTo>
                  <a:pt x="2957863" y="-10138"/>
                  <a:pt x="3064967" y="11043"/>
                  <a:pt x="3165002" y="0"/>
                </a:cubicBezTo>
                <a:cubicBezTo>
                  <a:pt x="3265037" y="-11043"/>
                  <a:pt x="3441944" y="47475"/>
                  <a:pt x="3592494" y="0"/>
                </a:cubicBezTo>
                <a:cubicBezTo>
                  <a:pt x="3743044" y="-47475"/>
                  <a:pt x="3952696" y="48785"/>
                  <a:pt x="4122800" y="0"/>
                </a:cubicBezTo>
                <a:cubicBezTo>
                  <a:pt x="4314389" y="9259"/>
                  <a:pt x="4497685" y="175119"/>
                  <a:pt x="4457700" y="334900"/>
                </a:cubicBezTo>
                <a:cubicBezTo>
                  <a:pt x="4467741" y="422367"/>
                  <a:pt x="4426629" y="641348"/>
                  <a:pt x="4457700" y="741234"/>
                </a:cubicBezTo>
                <a:cubicBezTo>
                  <a:pt x="4488771" y="841120"/>
                  <a:pt x="4449331" y="1066322"/>
                  <a:pt x="4457700" y="1160963"/>
                </a:cubicBezTo>
                <a:cubicBezTo>
                  <a:pt x="4466069" y="1255604"/>
                  <a:pt x="4441040" y="1443199"/>
                  <a:pt x="4457700" y="1674461"/>
                </a:cubicBezTo>
                <a:cubicBezTo>
                  <a:pt x="4451791" y="1836229"/>
                  <a:pt x="4287901" y="2022123"/>
                  <a:pt x="4122800" y="2009361"/>
                </a:cubicBezTo>
                <a:cubicBezTo>
                  <a:pt x="3952516" y="2009775"/>
                  <a:pt x="3806664" y="1986254"/>
                  <a:pt x="3619550" y="2009361"/>
                </a:cubicBezTo>
                <a:cubicBezTo>
                  <a:pt x="3432436" y="2032468"/>
                  <a:pt x="3355776" y="2005239"/>
                  <a:pt x="3192059" y="2009361"/>
                </a:cubicBezTo>
                <a:cubicBezTo>
                  <a:pt x="3028342" y="2013483"/>
                  <a:pt x="2908040" y="1962085"/>
                  <a:pt x="2764567" y="2009361"/>
                </a:cubicBezTo>
                <a:cubicBezTo>
                  <a:pt x="2621094" y="2056637"/>
                  <a:pt x="2431125" y="1987181"/>
                  <a:pt x="2223439" y="2009361"/>
                </a:cubicBezTo>
                <a:cubicBezTo>
                  <a:pt x="2015753" y="2031541"/>
                  <a:pt x="1775440" y="1940177"/>
                  <a:pt x="1606552" y="2009361"/>
                </a:cubicBezTo>
                <a:cubicBezTo>
                  <a:pt x="1437664" y="2078545"/>
                  <a:pt x="1324084" y="2005105"/>
                  <a:pt x="1141182" y="2009361"/>
                </a:cubicBezTo>
                <a:cubicBezTo>
                  <a:pt x="958280" y="2013617"/>
                  <a:pt x="527236" y="1929478"/>
                  <a:pt x="334900" y="2009361"/>
                </a:cubicBezTo>
                <a:cubicBezTo>
                  <a:pt x="146848" y="2016406"/>
                  <a:pt x="-8763" y="1865723"/>
                  <a:pt x="0" y="1674461"/>
                </a:cubicBezTo>
                <a:cubicBezTo>
                  <a:pt x="-25539" y="1490941"/>
                  <a:pt x="28833" y="1457141"/>
                  <a:pt x="0" y="1254732"/>
                </a:cubicBezTo>
                <a:cubicBezTo>
                  <a:pt x="-28833" y="1052323"/>
                  <a:pt x="20257" y="996346"/>
                  <a:pt x="0" y="808212"/>
                </a:cubicBezTo>
                <a:cubicBezTo>
                  <a:pt x="-20257" y="620078"/>
                  <a:pt x="32301" y="543164"/>
                  <a:pt x="0" y="334900"/>
                </a:cubicBezTo>
                <a:close/>
              </a:path>
              <a:path w="4457700" h="2009361" stroke="0" extrusionOk="0">
                <a:moveTo>
                  <a:pt x="0" y="334900"/>
                </a:moveTo>
                <a:cubicBezTo>
                  <a:pt x="-8810" y="122286"/>
                  <a:pt x="141554" y="722"/>
                  <a:pt x="334900" y="0"/>
                </a:cubicBezTo>
                <a:cubicBezTo>
                  <a:pt x="615659" y="-57873"/>
                  <a:pt x="687654" y="14588"/>
                  <a:pt x="951787" y="0"/>
                </a:cubicBezTo>
                <a:cubicBezTo>
                  <a:pt x="1215920" y="-14588"/>
                  <a:pt x="1400075" y="31571"/>
                  <a:pt x="1530794" y="0"/>
                </a:cubicBezTo>
                <a:cubicBezTo>
                  <a:pt x="1661513" y="-31571"/>
                  <a:pt x="1776396" y="36059"/>
                  <a:pt x="1958286" y="0"/>
                </a:cubicBezTo>
                <a:cubicBezTo>
                  <a:pt x="2140176" y="-36059"/>
                  <a:pt x="2195406" y="2792"/>
                  <a:pt x="2423656" y="0"/>
                </a:cubicBezTo>
                <a:cubicBezTo>
                  <a:pt x="2651906" y="-2792"/>
                  <a:pt x="2705531" y="709"/>
                  <a:pt x="2889027" y="0"/>
                </a:cubicBezTo>
                <a:cubicBezTo>
                  <a:pt x="3072523" y="-709"/>
                  <a:pt x="3255372" y="3085"/>
                  <a:pt x="3354397" y="0"/>
                </a:cubicBezTo>
                <a:cubicBezTo>
                  <a:pt x="3453422" y="-3085"/>
                  <a:pt x="3757831" y="87554"/>
                  <a:pt x="4122800" y="0"/>
                </a:cubicBezTo>
                <a:cubicBezTo>
                  <a:pt x="4343757" y="-39313"/>
                  <a:pt x="4426779" y="128661"/>
                  <a:pt x="4457700" y="334900"/>
                </a:cubicBezTo>
                <a:cubicBezTo>
                  <a:pt x="4503606" y="462829"/>
                  <a:pt x="4419965" y="607491"/>
                  <a:pt x="4457700" y="754629"/>
                </a:cubicBezTo>
                <a:cubicBezTo>
                  <a:pt x="4495435" y="901767"/>
                  <a:pt x="4428262" y="1022629"/>
                  <a:pt x="4457700" y="1160963"/>
                </a:cubicBezTo>
                <a:cubicBezTo>
                  <a:pt x="4487138" y="1299297"/>
                  <a:pt x="4422679" y="1494663"/>
                  <a:pt x="4457700" y="1674461"/>
                </a:cubicBezTo>
                <a:cubicBezTo>
                  <a:pt x="4438963" y="1876766"/>
                  <a:pt x="4304947" y="2060784"/>
                  <a:pt x="4122800" y="2009361"/>
                </a:cubicBezTo>
                <a:cubicBezTo>
                  <a:pt x="3979739" y="2054127"/>
                  <a:pt x="3753266" y="1946042"/>
                  <a:pt x="3543792" y="2009361"/>
                </a:cubicBezTo>
                <a:cubicBezTo>
                  <a:pt x="3334318" y="2072680"/>
                  <a:pt x="3283386" y="1992994"/>
                  <a:pt x="3040543" y="2009361"/>
                </a:cubicBezTo>
                <a:cubicBezTo>
                  <a:pt x="2797700" y="2025728"/>
                  <a:pt x="2621456" y="1990145"/>
                  <a:pt x="2423656" y="2009361"/>
                </a:cubicBezTo>
                <a:cubicBezTo>
                  <a:pt x="2225856" y="2028577"/>
                  <a:pt x="2112207" y="2006127"/>
                  <a:pt x="1958286" y="2009361"/>
                </a:cubicBezTo>
                <a:cubicBezTo>
                  <a:pt x="1804365" y="2012595"/>
                  <a:pt x="1599174" y="1996938"/>
                  <a:pt x="1455036" y="2009361"/>
                </a:cubicBezTo>
                <a:cubicBezTo>
                  <a:pt x="1310898" y="2021784"/>
                  <a:pt x="1040278" y="1966137"/>
                  <a:pt x="913908" y="2009361"/>
                </a:cubicBezTo>
                <a:cubicBezTo>
                  <a:pt x="787538" y="2052585"/>
                  <a:pt x="601795" y="1943760"/>
                  <a:pt x="334900" y="2009361"/>
                </a:cubicBezTo>
                <a:cubicBezTo>
                  <a:pt x="130877" y="2008031"/>
                  <a:pt x="10829" y="1890557"/>
                  <a:pt x="0" y="1674461"/>
                </a:cubicBezTo>
                <a:cubicBezTo>
                  <a:pt x="-39282" y="1493215"/>
                  <a:pt x="14851" y="1431217"/>
                  <a:pt x="0" y="1201149"/>
                </a:cubicBezTo>
                <a:cubicBezTo>
                  <a:pt x="-14851" y="971081"/>
                  <a:pt x="31609" y="883423"/>
                  <a:pt x="0" y="741234"/>
                </a:cubicBezTo>
                <a:cubicBezTo>
                  <a:pt x="-31609" y="599045"/>
                  <a:pt x="32570" y="420015"/>
                  <a:pt x="0" y="334900"/>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defTabSz="228600" fontAlgn="base" hangingPunct="0">
              <a:lnSpc>
                <a:spcPct val="93000"/>
              </a:lnSpc>
              <a:spcBef>
                <a:spcPts val="7"/>
              </a:spcBef>
              <a:spcAft>
                <a:spcPts val="7"/>
              </a:spcAft>
              <a:buClr>
                <a:srgbClr val="000000"/>
              </a:buClr>
              <a:buSzPct val="100000"/>
            </a:pPr>
            <a:r>
              <a:rPr lang="en-US" sz="1200" b="1" dirty="0">
                <a:solidFill>
                  <a:srgbClr val="000000"/>
                </a:solidFill>
                <a:latin typeface="Arial"/>
              </a:rPr>
              <a:t>Display - Google Ads vs. Social Media - Instagram:</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    </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T-statistic: 202.34</a:t>
            </a: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P-value -</a:t>
            </a:r>
          </a:p>
          <a:p>
            <a:pPr defTabSz="228600" fontAlgn="base" hangingPunct="0">
              <a:lnSpc>
                <a:spcPct val="93000"/>
              </a:lnSpc>
              <a:spcBef>
                <a:spcPts val="7"/>
              </a:spcBef>
              <a:spcAft>
                <a:spcPts val="7"/>
              </a:spcAft>
              <a:buClr>
                <a:srgbClr val="000000"/>
              </a:buClr>
              <a:buSzPct val="100000"/>
            </a:pPr>
            <a:endParaRPr lang="en-US" sz="1200" dirty="0">
              <a:solidFill>
                <a:srgbClr val="000000"/>
              </a:solidFill>
              <a:latin typeface="Arial"/>
            </a:endParaRPr>
          </a:p>
          <a:p>
            <a:pPr defTabSz="228600" fontAlgn="base" hangingPunct="0">
              <a:lnSpc>
                <a:spcPct val="93000"/>
              </a:lnSpc>
              <a:spcBef>
                <a:spcPts val="7"/>
              </a:spcBef>
              <a:spcAft>
                <a:spcPts val="7"/>
              </a:spcAft>
              <a:buClr>
                <a:srgbClr val="000000"/>
              </a:buClr>
              <a:buSzPct val="100000"/>
            </a:pPr>
            <a:r>
              <a:rPr lang="en-US" sz="1200" dirty="0">
                <a:solidFill>
                  <a:srgbClr val="000000"/>
                </a:solidFill>
                <a:latin typeface="Arial"/>
              </a:rPr>
              <a:t>Display campaigns on Google Ads show a significant Conversion Rate difference compared to Social Media campaigns on Instagram, highlighting that users on Google and Instagram might have differing levels of interest or interaction with these ad formats.</a:t>
            </a:r>
          </a:p>
          <a:p>
            <a:pPr defTabSz="228600" fontAlgn="base" hangingPunct="0">
              <a:lnSpc>
                <a:spcPct val="93000"/>
              </a:lnSpc>
              <a:spcBef>
                <a:spcPts val="7"/>
              </a:spcBef>
              <a:spcAft>
                <a:spcPts val="7"/>
              </a:spcAft>
              <a:buClr>
                <a:srgbClr val="000000"/>
              </a:buClr>
              <a:buSzPct val="100000"/>
            </a:pPr>
            <a:endParaRPr lang="en-US" sz="900" dirty="0">
              <a:solidFill>
                <a:srgbClr val="000000"/>
              </a:solidFill>
              <a:latin typeface="Arial" panose="020B0604020202020204" pitchFamily="34" charset="0"/>
              <a:cs typeface="Source Han Sans CN" charset="0"/>
            </a:endParaRPr>
          </a:p>
        </p:txBody>
      </p:sp>
      <p:sp>
        <p:nvSpPr>
          <p:cNvPr id="16" name="Rectangle: Rounded Corners 15">
            <a:extLst>
              <a:ext uri="{FF2B5EF4-FFF2-40B4-BE49-F238E27FC236}">
                <a16:creationId xmlns:a16="http://schemas.microsoft.com/office/drawing/2014/main" id="{5657F33D-CC9F-73AE-CAFE-8E164EE76577}"/>
              </a:ext>
            </a:extLst>
          </p:cNvPr>
          <p:cNvSpPr/>
          <p:nvPr/>
        </p:nvSpPr>
        <p:spPr bwMode="auto">
          <a:xfrm>
            <a:off x="5290931" y="3124200"/>
            <a:ext cx="1928192" cy="366307"/>
          </a:xfrm>
          <a:custGeom>
            <a:avLst/>
            <a:gdLst>
              <a:gd name="connsiteX0" fmla="*/ 0 w 1928192"/>
              <a:gd name="connsiteY0" fmla="*/ 61052 h 366307"/>
              <a:gd name="connsiteX1" fmla="*/ 61052 w 1928192"/>
              <a:gd name="connsiteY1" fmla="*/ 0 h 366307"/>
              <a:gd name="connsiteX2" fmla="*/ 494513 w 1928192"/>
              <a:gd name="connsiteY2" fmla="*/ 0 h 366307"/>
              <a:gd name="connsiteX3" fmla="*/ 946035 w 1928192"/>
              <a:gd name="connsiteY3" fmla="*/ 0 h 366307"/>
              <a:gd name="connsiteX4" fmla="*/ 1379496 w 1928192"/>
              <a:gd name="connsiteY4" fmla="*/ 0 h 366307"/>
              <a:gd name="connsiteX5" fmla="*/ 1867140 w 1928192"/>
              <a:gd name="connsiteY5" fmla="*/ 0 h 366307"/>
              <a:gd name="connsiteX6" fmla="*/ 1928192 w 1928192"/>
              <a:gd name="connsiteY6" fmla="*/ 61052 h 366307"/>
              <a:gd name="connsiteX7" fmla="*/ 1928192 w 1928192"/>
              <a:gd name="connsiteY7" fmla="*/ 305255 h 366307"/>
              <a:gd name="connsiteX8" fmla="*/ 1867140 w 1928192"/>
              <a:gd name="connsiteY8" fmla="*/ 366307 h 366307"/>
              <a:gd name="connsiteX9" fmla="*/ 1415618 w 1928192"/>
              <a:gd name="connsiteY9" fmla="*/ 366307 h 366307"/>
              <a:gd name="connsiteX10" fmla="*/ 1018279 w 1928192"/>
              <a:gd name="connsiteY10" fmla="*/ 366307 h 366307"/>
              <a:gd name="connsiteX11" fmla="*/ 620939 w 1928192"/>
              <a:gd name="connsiteY11" fmla="*/ 366307 h 366307"/>
              <a:gd name="connsiteX12" fmla="*/ 61052 w 1928192"/>
              <a:gd name="connsiteY12" fmla="*/ 366307 h 366307"/>
              <a:gd name="connsiteX13" fmla="*/ 0 w 1928192"/>
              <a:gd name="connsiteY13" fmla="*/ 305255 h 366307"/>
              <a:gd name="connsiteX14" fmla="*/ 0 w 1928192"/>
              <a:gd name="connsiteY14" fmla="*/ 61052 h 3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8192" h="366307" fill="none" extrusionOk="0">
                <a:moveTo>
                  <a:pt x="0" y="61052"/>
                </a:moveTo>
                <a:cubicBezTo>
                  <a:pt x="-5589" y="23122"/>
                  <a:pt x="27312" y="4910"/>
                  <a:pt x="61052" y="0"/>
                </a:cubicBezTo>
                <a:cubicBezTo>
                  <a:pt x="155290" y="-43719"/>
                  <a:pt x="317054" y="24864"/>
                  <a:pt x="494513" y="0"/>
                </a:cubicBezTo>
                <a:cubicBezTo>
                  <a:pt x="671972" y="-24864"/>
                  <a:pt x="751300" y="46037"/>
                  <a:pt x="946035" y="0"/>
                </a:cubicBezTo>
                <a:cubicBezTo>
                  <a:pt x="1140770" y="-46037"/>
                  <a:pt x="1232078" y="2049"/>
                  <a:pt x="1379496" y="0"/>
                </a:cubicBezTo>
                <a:cubicBezTo>
                  <a:pt x="1526914" y="-2049"/>
                  <a:pt x="1738601" y="10937"/>
                  <a:pt x="1867140" y="0"/>
                </a:cubicBezTo>
                <a:cubicBezTo>
                  <a:pt x="1908556" y="725"/>
                  <a:pt x="1923390" y="26551"/>
                  <a:pt x="1928192" y="61052"/>
                </a:cubicBezTo>
                <a:cubicBezTo>
                  <a:pt x="1931150" y="130147"/>
                  <a:pt x="1922050" y="251793"/>
                  <a:pt x="1928192" y="305255"/>
                </a:cubicBezTo>
                <a:cubicBezTo>
                  <a:pt x="1921283" y="342463"/>
                  <a:pt x="1897025" y="375465"/>
                  <a:pt x="1867140" y="366307"/>
                </a:cubicBezTo>
                <a:cubicBezTo>
                  <a:pt x="1660223" y="372024"/>
                  <a:pt x="1612663" y="344138"/>
                  <a:pt x="1415618" y="366307"/>
                </a:cubicBezTo>
                <a:cubicBezTo>
                  <a:pt x="1218573" y="388476"/>
                  <a:pt x="1182443" y="323174"/>
                  <a:pt x="1018279" y="366307"/>
                </a:cubicBezTo>
                <a:cubicBezTo>
                  <a:pt x="854115" y="409440"/>
                  <a:pt x="804255" y="356899"/>
                  <a:pt x="620939" y="366307"/>
                </a:cubicBezTo>
                <a:cubicBezTo>
                  <a:pt x="437623" y="375715"/>
                  <a:pt x="311026" y="350993"/>
                  <a:pt x="61052" y="366307"/>
                </a:cubicBezTo>
                <a:cubicBezTo>
                  <a:pt x="33322" y="372208"/>
                  <a:pt x="3464" y="332893"/>
                  <a:pt x="0" y="305255"/>
                </a:cubicBezTo>
                <a:cubicBezTo>
                  <a:pt x="-9864" y="221808"/>
                  <a:pt x="751" y="121560"/>
                  <a:pt x="0" y="61052"/>
                </a:cubicBezTo>
                <a:close/>
              </a:path>
              <a:path w="1928192" h="366307" stroke="0" extrusionOk="0">
                <a:moveTo>
                  <a:pt x="0" y="61052"/>
                </a:moveTo>
                <a:cubicBezTo>
                  <a:pt x="-1529" y="22534"/>
                  <a:pt x="24507" y="243"/>
                  <a:pt x="61052" y="0"/>
                </a:cubicBezTo>
                <a:cubicBezTo>
                  <a:pt x="220204" y="-57629"/>
                  <a:pt x="320454" y="36450"/>
                  <a:pt x="548696" y="0"/>
                </a:cubicBezTo>
                <a:cubicBezTo>
                  <a:pt x="776938" y="-36450"/>
                  <a:pt x="918140" y="47009"/>
                  <a:pt x="1018279" y="0"/>
                </a:cubicBezTo>
                <a:cubicBezTo>
                  <a:pt x="1118418" y="-47009"/>
                  <a:pt x="1308192" y="33812"/>
                  <a:pt x="1415618" y="0"/>
                </a:cubicBezTo>
                <a:cubicBezTo>
                  <a:pt x="1523044" y="-33812"/>
                  <a:pt x="1764648" y="45383"/>
                  <a:pt x="1867140" y="0"/>
                </a:cubicBezTo>
                <a:cubicBezTo>
                  <a:pt x="1894065" y="-6084"/>
                  <a:pt x="1930055" y="25208"/>
                  <a:pt x="1928192" y="61052"/>
                </a:cubicBezTo>
                <a:cubicBezTo>
                  <a:pt x="1948585" y="163990"/>
                  <a:pt x="1916091" y="230465"/>
                  <a:pt x="1928192" y="305255"/>
                </a:cubicBezTo>
                <a:cubicBezTo>
                  <a:pt x="1929919" y="337087"/>
                  <a:pt x="1895604" y="362691"/>
                  <a:pt x="1867140" y="366307"/>
                </a:cubicBezTo>
                <a:cubicBezTo>
                  <a:pt x="1680389" y="392514"/>
                  <a:pt x="1605533" y="347437"/>
                  <a:pt x="1451740" y="366307"/>
                </a:cubicBezTo>
                <a:cubicBezTo>
                  <a:pt x="1297947" y="385177"/>
                  <a:pt x="1237850" y="333182"/>
                  <a:pt x="1054400" y="366307"/>
                </a:cubicBezTo>
                <a:cubicBezTo>
                  <a:pt x="870950" y="399432"/>
                  <a:pt x="690554" y="352163"/>
                  <a:pt x="584818" y="366307"/>
                </a:cubicBezTo>
                <a:cubicBezTo>
                  <a:pt x="479082" y="380451"/>
                  <a:pt x="170179" y="307765"/>
                  <a:pt x="61052" y="366307"/>
                </a:cubicBezTo>
                <a:cubicBezTo>
                  <a:pt x="30596" y="374572"/>
                  <a:pt x="3225" y="345897"/>
                  <a:pt x="0" y="305255"/>
                </a:cubicBezTo>
                <a:cubicBezTo>
                  <a:pt x="-28548" y="212499"/>
                  <a:pt x="17307" y="167659"/>
                  <a:pt x="0" y="61052"/>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algn="ctr" defTabSz="228600" fontAlgn="base" hangingPunct="0">
              <a:lnSpc>
                <a:spcPct val="93000"/>
              </a:lnSpc>
              <a:spcBef>
                <a:spcPts val="7"/>
              </a:spcBef>
              <a:spcAft>
                <a:spcPts val="7"/>
              </a:spcAft>
              <a:buClr>
                <a:srgbClr val="000000"/>
              </a:buClr>
              <a:buSzPct val="100000"/>
            </a:pPr>
            <a:r>
              <a:rPr lang="en-US" sz="2000" dirty="0">
                <a:solidFill>
                  <a:srgbClr val="000000"/>
                </a:solidFill>
                <a:latin typeface="Times New Roman" panose="02020603050405020304" pitchFamily="18" charset="0"/>
                <a:cs typeface="Times New Roman" panose="02020603050405020304" pitchFamily="18" charset="0"/>
              </a:rPr>
              <a:t>A/B TESTING</a:t>
            </a:r>
          </a:p>
        </p:txBody>
      </p:sp>
    </p:spTree>
    <p:extLst>
      <p:ext uri="{BB962C8B-B14F-4D97-AF65-F5344CB8AC3E}">
        <p14:creationId xmlns:p14="http://schemas.microsoft.com/office/powerpoint/2010/main" val="2700883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6C0096CF-54B2-0F4F-3491-351A702DABDD}"/>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Rounded Corners 19">
            <a:extLst>
              <a:ext uri="{FF2B5EF4-FFF2-40B4-BE49-F238E27FC236}">
                <a16:creationId xmlns:a16="http://schemas.microsoft.com/office/drawing/2014/main" id="{99094A95-D0AC-1C46-0BD3-0035CE328C1D}"/>
              </a:ext>
            </a:extLst>
          </p:cNvPr>
          <p:cNvSpPr/>
          <p:nvPr/>
        </p:nvSpPr>
        <p:spPr bwMode="auto">
          <a:xfrm>
            <a:off x="4702865" y="3245847"/>
            <a:ext cx="2786270" cy="366307"/>
          </a:xfrm>
          <a:custGeom>
            <a:avLst/>
            <a:gdLst>
              <a:gd name="connsiteX0" fmla="*/ 0 w 2786270"/>
              <a:gd name="connsiteY0" fmla="*/ 61052 h 366307"/>
              <a:gd name="connsiteX1" fmla="*/ 61052 w 2786270"/>
              <a:gd name="connsiteY1" fmla="*/ 0 h 366307"/>
              <a:gd name="connsiteX2" fmla="*/ 540602 w 2786270"/>
              <a:gd name="connsiteY2" fmla="*/ 0 h 366307"/>
              <a:gd name="connsiteX3" fmla="*/ 993510 w 2786270"/>
              <a:gd name="connsiteY3" fmla="*/ 0 h 366307"/>
              <a:gd name="connsiteX4" fmla="*/ 1526343 w 2786270"/>
              <a:gd name="connsiteY4" fmla="*/ 0 h 366307"/>
              <a:gd name="connsiteX5" fmla="*/ 2059177 w 2786270"/>
              <a:gd name="connsiteY5" fmla="*/ 0 h 366307"/>
              <a:gd name="connsiteX6" fmla="*/ 2725218 w 2786270"/>
              <a:gd name="connsiteY6" fmla="*/ 0 h 366307"/>
              <a:gd name="connsiteX7" fmla="*/ 2786270 w 2786270"/>
              <a:gd name="connsiteY7" fmla="*/ 61052 h 366307"/>
              <a:gd name="connsiteX8" fmla="*/ 2786270 w 2786270"/>
              <a:gd name="connsiteY8" fmla="*/ 305255 h 366307"/>
              <a:gd name="connsiteX9" fmla="*/ 2725218 w 2786270"/>
              <a:gd name="connsiteY9" fmla="*/ 366307 h 366307"/>
              <a:gd name="connsiteX10" fmla="*/ 2165743 w 2786270"/>
              <a:gd name="connsiteY10" fmla="*/ 366307 h 366307"/>
              <a:gd name="connsiteX11" fmla="*/ 1712835 w 2786270"/>
              <a:gd name="connsiteY11" fmla="*/ 366307 h 366307"/>
              <a:gd name="connsiteX12" fmla="*/ 1206643 w 2786270"/>
              <a:gd name="connsiteY12" fmla="*/ 366307 h 366307"/>
              <a:gd name="connsiteX13" fmla="*/ 753735 w 2786270"/>
              <a:gd name="connsiteY13" fmla="*/ 366307 h 366307"/>
              <a:gd name="connsiteX14" fmla="*/ 61052 w 2786270"/>
              <a:gd name="connsiteY14" fmla="*/ 366307 h 366307"/>
              <a:gd name="connsiteX15" fmla="*/ 0 w 2786270"/>
              <a:gd name="connsiteY15" fmla="*/ 305255 h 366307"/>
              <a:gd name="connsiteX16" fmla="*/ 0 w 2786270"/>
              <a:gd name="connsiteY16" fmla="*/ 61052 h 3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6270" h="366307" fill="none" extrusionOk="0">
                <a:moveTo>
                  <a:pt x="0" y="61052"/>
                </a:moveTo>
                <a:cubicBezTo>
                  <a:pt x="4086" y="20938"/>
                  <a:pt x="25322" y="4677"/>
                  <a:pt x="61052" y="0"/>
                </a:cubicBezTo>
                <a:cubicBezTo>
                  <a:pt x="195672" y="-45754"/>
                  <a:pt x="437165" y="44064"/>
                  <a:pt x="540602" y="0"/>
                </a:cubicBezTo>
                <a:cubicBezTo>
                  <a:pt x="644039" y="-44064"/>
                  <a:pt x="841771" y="42050"/>
                  <a:pt x="993510" y="0"/>
                </a:cubicBezTo>
                <a:cubicBezTo>
                  <a:pt x="1145249" y="-42050"/>
                  <a:pt x="1263301" y="17197"/>
                  <a:pt x="1526343" y="0"/>
                </a:cubicBezTo>
                <a:cubicBezTo>
                  <a:pt x="1789385" y="-17197"/>
                  <a:pt x="1911080" y="23831"/>
                  <a:pt x="2059177" y="0"/>
                </a:cubicBezTo>
                <a:cubicBezTo>
                  <a:pt x="2207274" y="-23831"/>
                  <a:pt x="2417270" y="67763"/>
                  <a:pt x="2725218" y="0"/>
                </a:cubicBezTo>
                <a:cubicBezTo>
                  <a:pt x="2752027" y="3490"/>
                  <a:pt x="2782437" y="36492"/>
                  <a:pt x="2786270" y="61052"/>
                </a:cubicBezTo>
                <a:cubicBezTo>
                  <a:pt x="2789265" y="147616"/>
                  <a:pt x="2769576" y="242034"/>
                  <a:pt x="2786270" y="305255"/>
                </a:cubicBezTo>
                <a:cubicBezTo>
                  <a:pt x="2786531" y="338142"/>
                  <a:pt x="2767798" y="370823"/>
                  <a:pt x="2725218" y="366307"/>
                </a:cubicBezTo>
                <a:cubicBezTo>
                  <a:pt x="2472147" y="387783"/>
                  <a:pt x="2337477" y="302230"/>
                  <a:pt x="2165743" y="366307"/>
                </a:cubicBezTo>
                <a:cubicBezTo>
                  <a:pt x="1994009" y="430384"/>
                  <a:pt x="1931958" y="333749"/>
                  <a:pt x="1712835" y="366307"/>
                </a:cubicBezTo>
                <a:cubicBezTo>
                  <a:pt x="1493712" y="398865"/>
                  <a:pt x="1443608" y="325929"/>
                  <a:pt x="1206643" y="366307"/>
                </a:cubicBezTo>
                <a:cubicBezTo>
                  <a:pt x="969678" y="406685"/>
                  <a:pt x="860851" y="340766"/>
                  <a:pt x="753735" y="366307"/>
                </a:cubicBezTo>
                <a:cubicBezTo>
                  <a:pt x="646619" y="391848"/>
                  <a:pt x="292074" y="322013"/>
                  <a:pt x="61052" y="366307"/>
                </a:cubicBezTo>
                <a:cubicBezTo>
                  <a:pt x="28652" y="363993"/>
                  <a:pt x="-3992" y="343166"/>
                  <a:pt x="0" y="305255"/>
                </a:cubicBezTo>
                <a:cubicBezTo>
                  <a:pt x="-5225" y="191364"/>
                  <a:pt x="14807" y="150625"/>
                  <a:pt x="0" y="61052"/>
                </a:cubicBezTo>
                <a:close/>
              </a:path>
              <a:path w="2786270" h="366307" stroke="0" extrusionOk="0">
                <a:moveTo>
                  <a:pt x="0" y="61052"/>
                </a:moveTo>
                <a:cubicBezTo>
                  <a:pt x="-1529" y="22534"/>
                  <a:pt x="24507" y="243"/>
                  <a:pt x="61052" y="0"/>
                </a:cubicBezTo>
                <a:cubicBezTo>
                  <a:pt x="344273" y="-40720"/>
                  <a:pt x="376110" y="25070"/>
                  <a:pt x="647169" y="0"/>
                </a:cubicBezTo>
                <a:cubicBezTo>
                  <a:pt x="918228" y="-25070"/>
                  <a:pt x="977441" y="14007"/>
                  <a:pt x="1206643" y="0"/>
                </a:cubicBezTo>
                <a:cubicBezTo>
                  <a:pt x="1435845" y="-14007"/>
                  <a:pt x="1528640" y="24029"/>
                  <a:pt x="1659552" y="0"/>
                </a:cubicBezTo>
                <a:cubicBezTo>
                  <a:pt x="1790464" y="-24029"/>
                  <a:pt x="2015910" y="31312"/>
                  <a:pt x="2139101" y="0"/>
                </a:cubicBezTo>
                <a:cubicBezTo>
                  <a:pt x="2262292" y="-31312"/>
                  <a:pt x="2591736" y="67130"/>
                  <a:pt x="2725218" y="0"/>
                </a:cubicBezTo>
                <a:cubicBezTo>
                  <a:pt x="2757078" y="2682"/>
                  <a:pt x="2786764" y="29147"/>
                  <a:pt x="2786270" y="61052"/>
                </a:cubicBezTo>
                <a:cubicBezTo>
                  <a:pt x="2786335" y="182577"/>
                  <a:pt x="2758343" y="248122"/>
                  <a:pt x="2786270" y="305255"/>
                </a:cubicBezTo>
                <a:cubicBezTo>
                  <a:pt x="2785122" y="346861"/>
                  <a:pt x="2751530" y="364157"/>
                  <a:pt x="2725218" y="366307"/>
                </a:cubicBezTo>
                <a:cubicBezTo>
                  <a:pt x="2485748" y="391321"/>
                  <a:pt x="2359426" y="319465"/>
                  <a:pt x="2245668" y="366307"/>
                </a:cubicBezTo>
                <a:cubicBezTo>
                  <a:pt x="2131910" y="413149"/>
                  <a:pt x="1950656" y="364757"/>
                  <a:pt x="1686193" y="366307"/>
                </a:cubicBezTo>
                <a:cubicBezTo>
                  <a:pt x="1421731" y="367857"/>
                  <a:pt x="1345580" y="349626"/>
                  <a:pt x="1206643" y="366307"/>
                </a:cubicBezTo>
                <a:cubicBezTo>
                  <a:pt x="1067706" y="382988"/>
                  <a:pt x="914808" y="315878"/>
                  <a:pt x="647169" y="366307"/>
                </a:cubicBezTo>
                <a:cubicBezTo>
                  <a:pt x="379530" y="416736"/>
                  <a:pt x="211264" y="340824"/>
                  <a:pt x="61052" y="366307"/>
                </a:cubicBezTo>
                <a:cubicBezTo>
                  <a:pt x="27810" y="365347"/>
                  <a:pt x="1662" y="340607"/>
                  <a:pt x="0" y="305255"/>
                </a:cubicBezTo>
                <a:cubicBezTo>
                  <a:pt x="-18750" y="203077"/>
                  <a:pt x="4251" y="120332"/>
                  <a:pt x="0" y="61052"/>
                </a:cubicBezTo>
                <a:close/>
              </a:path>
            </a:pathLst>
          </a:custGeom>
          <a:ln w="57150">
            <a:solidFill>
              <a:srgbClr val="FF9900"/>
            </a:solidFill>
            <a:prstDash val="solid"/>
            <a:headEnd type="none" w="med" len="med"/>
            <a:tailEnd type="none" w="med" len="med"/>
            <a:extLst>
              <a:ext uri="{C807C97D-BFC1-408E-A445-0C87EB9F89A2}">
                <ask:lineSketchStyleProps xmlns:ask="http://schemas.microsoft.com/office/drawing/2018/sketchyshapes" sd="3499211612">
                  <a:prstGeom prst="roundRect">
                    <a:avLst/>
                  </a:prstGeom>
                  <ask:type>
                    <ask:lineSketchScribble/>
                  </ask:type>
                </ask:lineSketchStyleProps>
              </a:ext>
            </a:extLst>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45720" tIns="22860" rIns="45720" bIns="22860" numCol="1" rtlCol="0" anchor="t" anchorCtr="0" compatLnSpc="1">
            <a:prstTxWarp prst="textNoShape">
              <a:avLst/>
            </a:prstTxWarp>
          </a:bodyPr>
          <a:lstStyle/>
          <a:p>
            <a:pPr algn="ctr" defTabSz="228600" fontAlgn="base" hangingPunct="0">
              <a:lnSpc>
                <a:spcPct val="93000"/>
              </a:lnSpc>
              <a:spcBef>
                <a:spcPts val="7"/>
              </a:spcBef>
              <a:spcAft>
                <a:spcPts val="7"/>
              </a:spcAft>
              <a:buClr>
                <a:srgbClr val="000000"/>
              </a:buClr>
              <a:buSzPct val="100000"/>
            </a:pPr>
            <a:r>
              <a:rPr lang="en-US" sz="2000" dirty="0">
                <a:solidFill>
                  <a:srgbClr val="000000"/>
                </a:solidFill>
                <a:latin typeface="Times New Roman" panose="02020603050405020304" pitchFamily="18" charset="0"/>
                <a:cs typeface="Times New Roman" panose="02020603050405020304" pitchFamily="18" charset="0"/>
              </a:rPr>
              <a:t>RECOMMENDATIONS</a:t>
            </a:r>
          </a:p>
        </p:txBody>
      </p:sp>
      <p:pic>
        <p:nvPicPr>
          <p:cNvPr id="2" name="object 5">
            <a:extLst>
              <a:ext uri="{FF2B5EF4-FFF2-40B4-BE49-F238E27FC236}">
                <a16:creationId xmlns:a16="http://schemas.microsoft.com/office/drawing/2014/main" id="{5F7EDA66-389F-A6C9-8E8C-936AFA652B23}"/>
              </a:ext>
            </a:extLst>
          </p:cNvPr>
          <p:cNvPicPr/>
          <p:nvPr/>
        </p:nvPicPr>
        <p:blipFill>
          <a:blip r:embed="rId7" cstate="print"/>
          <a:stretch>
            <a:fillRect/>
          </a:stretch>
        </p:blipFill>
        <p:spPr>
          <a:xfrm>
            <a:off x="11112328" y="96215"/>
            <a:ext cx="1079672" cy="910066"/>
          </a:xfrm>
          <a:prstGeom prst="rect">
            <a:avLst/>
          </a:prstGeom>
        </p:spPr>
      </p:pic>
    </p:spTree>
    <p:extLst>
      <p:ext uri="{BB962C8B-B14F-4D97-AF65-F5344CB8AC3E}">
        <p14:creationId xmlns:p14="http://schemas.microsoft.com/office/powerpoint/2010/main" val="3145013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2B52-E2FB-BE2E-3A56-8644BC9AEEB2}"/>
            </a:ext>
          </a:extLst>
        </p:cNvPr>
        <p:cNvGrpSpPr/>
        <p:nvPr/>
      </p:nvGrpSpPr>
      <p:grpSpPr>
        <a:xfrm>
          <a:off x="0" y="0"/>
          <a:ext cx="0" cy="0"/>
          <a:chOff x="0" y="0"/>
          <a:chExt cx="0" cy="0"/>
        </a:xfrm>
      </p:grpSpPr>
      <p:pic>
        <p:nvPicPr>
          <p:cNvPr id="5" name="Content Placeholder 4" descr="A group of people looking at a child drawing on a paper&#10;&#10;Description automatically generated">
            <a:extLst>
              <a:ext uri="{FF2B5EF4-FFF2-40B4-BE49-F238E27FC236}">
                <a16:creationId xmlns:a16="http://schemas.microsoft.com/office/drawing/2014/main" id="{AB406012-9E1F-E993-92F8-086627BB8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622" y="556950"/>
            <a:ext cx="4832752" cy="48327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in graduation gown shaking hands with another person in graduation gown&#10;&#10;Description automatically generated">
            <a:extLst>
              <a:ext uri="{FF2B5EF4-FFF2-40B4-BE49-F238E27FC236}">
                <a16:creationId xmlns:a16="http://schemas.microsoft.com/office/drawing/2014/main" id="{9C6A223B-3DAE-7085-655C-88336CCF7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570" y="1173112"/>
            <a:ext cx="4832752" cy="48327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Connector: Elbow 8">
            <a:extLst>
              <a:ext uri="{FF2B5EF4-FFF2-40B4-BE49-F238E27FC236}">
                <a16:creationId xmlns:a16="http://schemas.microsoft.com/office/drawing/2014/main" id="{F4B97002-7CD0-DB21-7411-C5A0EEDA7141}"/>
              </a:ext>
            </a:extLst>
          </p:cNvPr>
          <p:cNvCxnSpPr>
            <a:cxnSpLocks/>
          </p:cNvCxnSpPr>
          <p:nvPr/>
        </p:nvCxnSpPr>
        <p:spPr>
          <a:xfrm>
            <a:off x="5755601" y="3018842"/>
            <a:ext cx="986022" cy="776748"/>
          </a:xfrm>
          <a:prstGeom prst="bentConnector3">
            <a:avLst/>
          </a:prstGeom>
          <a:ln w="50800" cmpd="sng">
            <a:solidFill>
              <a:schemeClr val="accent2"/>
            </a:solidFill>
            <a:prstDash val="sysDash"/>
            <a:headEnd type="none" w="lg" len="lg"/>
            <a:tailEnd type="stealth" w="lg" len="lg"/>
          </a:ln>
          <a:effectLst>
            <a:softEdge rad="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AAAD028-4B30-0012-0155-EDEAA1F7E407}"/>
              </a:ext>
            </a:extLst>
          </p:cNvPr>
          <p:cNvCxnSpPr/>
          <p:nvPr/>
        </p:nvCxnSpPr>
        <p:spPr>
          <a:xfrm>
            <a:off x="314632" y="235974"/>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18EC297-CB89-456D-98C0-31B73CD34891}"/>
              </a:ext>
            </a:extLst>
          </p:cNvPr>
          <p:cNvCxnSpPr/>
          <p:nvPr/>
        </p:nvCxnSpPr>
        <p:spPr>
          <a:xfrm>
            <a:off x="314632" y="6622026"/>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D5B59EA-8C10-86E5-F5A6-7018F726B10A}"/>
              </a:ext>
            </a:extLst>
          </p:cNvPr>
          <p:cNvCxnSpPr/>
          <p:nvPr/>
        </p:nvCxnSpPr>
        <p:spPr>
          <a:xfrm>
            <a:off x="11906865"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93DBE78-849B-C81F-51F0-B7E84CF8E6CD}"/>
              </a:ext>
            </a:extLst>
          </p:cNvPr>
          <p:cNvCxnSpPr/>
          <p:nvPr/>
        </p:nvCxnSpPr>
        <p:spPr>
          <a:xfrm>
            <a:off x="314632"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3" name="Half Frame 22">
            <a:extLst>
              <a:ext uri="{FF2B5EF4-FFF2-40B4-BE49-F238E27FC236}">
                <a16:creationId xmlns:a16="http://schemas.microsoft.com/office/drawing/2014/main" id="{20765C7F-7F7D-6E09-BF49-B4D1EE424E92}"/>
              </a:ext>
            </a:extLst>
          </p:cNvPr>
          <p:cNvSpPr/>
          <p:nvPr/>
        </p:nvSpPr>
        <p:spPr>
          <a:xfrm>
            <a:off x="314632" y="235973"/>
            <a:ext cx="1079671" cy="2231924"/>
          </a:xfrm>
          <a:prstGeom prst="halfFrame">
            <a:avLst/>
          </a:prstGeom>
          <a:solidFill>
            <a:schemeClr val="accent2">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Half Frame 24">
            <a:extLst>
              <a:ext uri="{FF2B5EF4-FFF2-40B4-BE49-F238E27FC236}">
                <a16:creationId xmlns:a16="http://schemas.microsoft.com/office/drawing/2014/main" id="{DC9C39A9-ACBF-744D-1401-BEEA8BB73ECD}"/>
              </a:ext>
            </a:extLst>
          </p:cNvPr>
          <p:cNvSpPr/>
          <p:nvPr/>
        </p:nvSpPr>
        <p:spPr>
          <a:xfrm rot="10800000">
            <a:off x="10851327" y="4558701"/>
            <a:ext cx="1079651" cy="20942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6" name="object 5">
            <a:extLst>
              <a:ext uri="{FF2B5EF4-FFF2-40B4-BE49-F238E27FC236}">
                <a16:creationId xmlns:a16="http://schemas.microsoft.com/office/drawing/2014/main" id="{5399CB37-E9ED-E98D-D510-6D278E9419C9}"/>
              </a:ext>
            </a:extLst>
          </p:cNvPr>
          <p:cNvPicPr/>
          <p:nvPr/>
        </p:nvPicPr>
        <p:blipFill>
          <a:blip r:embed="rId4" cstate="print"/>
          <a:stretch>
            <a:fillRect/>
          </a:stretch>
        </p:blipFill>
        <p:spPr>
          <a:xfrm>
            <a:off x="11026399" y="157640"/>
            <a:ext cx="1079672" cy="910066"/>
          </a:xfrm>
          <a:prstGeom prst="rect">
            <a:avLst/>
          </a:prstGeom>
        </p:spPr>
      </p:pic>
    </p:spTree>
    <p:extLst>
      <p:ext uri="{BB962C8B-B14F-4D97-AF65-F5344CB8AC3E}">
        <p14:creationId xmlns:p14="http://schemas.microsoft.com/office/powerpoint/2010/main" val="2386744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8391" y="1883842"/>
            <a:ext cx="1951949" cy="2384194"/>
          </a:xfrm>
          <a:prstGeom prst="rect">
            <a:avLst/>
          </a:prstGeom>
        </p:spPr>
      </p:pic>
      <p:grpSp>
        <p:nvGrpSpPr>
          <p:cNvPr id="3" name="object 3"/>
          <p:cNvGrpSpPr/>
          <p:nvPr/>
        </p:nvGrpSpPr>
        <p:grpSpPr>
          <a:xfrm>
            <a:off x="6666243" y="2595123"/>
            <a:ext cx="4592279" cy="1292277"/>
            <a:chOff x="10992422" y="4279551"/>
            <a:chExt cx="7573009" cy="2131060"/>
          </a:xfrm>
        </p:grpSpPr>
        <p:sp>
          <p:nvSpPr>
            <p:cNvPr id="4" name="object 4"/>
            <p:cNvSpPr/>
            <p:nvPr/>
          </p:nvSpPr>
          <p:spPr>
            <a:xfrm>
              <a:off x="11006709" y="4293838"/>
              <a:ext cx="7536180" cy="2082800"/>
            </a:xfrm>
            <a:custGeom>
              <a:avLst/>
              <a:gdLst/>
              <a:ahLst/>
              <a:cxnLst/>
              <a:rect l="l" t="t" r="r" b="b"/>
              <a:pathLst>
                <a:path w="7536180" h="2082800">
                  <a:moveTo>
                    <a:pt x="8103" y="385104"/>
                  </a:moveTo>
                  <a:lnTo>
                    <a:pt x="13945" y="256329"/>
                  </a:lnTo>
                  <a:lnTo>
                    <a:pt x="52298" y="153081"/>
                  </a:lnTo>
                  <a:lnTo>
                    <a:pt x="116050" y="83487"/>
                  </a:lnTo>
                  <a:lnTo>
                    <a:pt x="198598" y="55039"/>
                  </a:lnTo>
                  <a:lnTo>
                    <a:pt x="291814" y="57579"/>
                  </a:lnTo>
                  <a:lnTo>
                    <a:pt x="381474" y="67739"/>
                  </a:lnTo>
                  <a:lnTo>
                    <a:pt x="470498" y="80566"/>
                  </a:lnTo>
                  <a:lnTo>
                    <a:pt x="561682" y="90726"/>
                  </a:lnTo>
                  <a:lnTo>
                    <a:pt x="657692" y="93265"/>
                  </a:lnTo>
                  <a:lnTo>
                    <a:pt x="761321" y="83106"/>
                  </a:lnTo>
                  <a:lnTo>
                    <a:pt x="875364" y="55039"/>
                  </a:lnTo>
                  <a:lnTo>
                    <a:pt x="954483" y="38149"/>
                  </a:lnTo>
                  <a:lnTo>
                    <a:pt x="1038682" y="34593"/>
                  </a:lnTo>
                  <a:lnTo>
                    <a:pt x="1127072" y="41070"/>
                  </a:lnTo>
                  <a:lnTo>
                    <a:pt x="1219272" y="54277"/>
                  </a:lnTo>
                  <a:lnTo>
                    <a:pt x="1314265" y="70660"/>
                  </a:lnTo>
                  <a:lnTo>
                    <a:pt x="1411672" y="87297"/>
                  </a:lnTo>
                  <a:lnTo>
                    <a:pt x="1510475" y="100504"/>
                  </a:lnTo>
                  <a:lnTo>
                    <a:pt x="1610295" y="107362"/>
                  </a:lnTo>
                  <a:lnTo>
                    <a:pt x="1710368" y="104187"/>
                  </a:lnTo>
                  <a:lnTo>
                    <a:pt x="1810061" y="87805"/>
                  </a:lnTo>
                  <a:lnTo>
                    <a:pt x="1908483" y="55039"/>
                  </a:lnTo>
                  <a:lnTo>
                    <a:pt x="2030146" y="13638"/>
                  </a:lnTo>
                  <a:lnTo>
                    <a:pt x="2129712" y="177"/>
                  </a:lnTo>
                  <a:lnTo>
                    <a:pt x="2213148" y="6400"/>
                  </a:lnTo>
                  <a:lnTo>
                    <a:pt x="2285918" y="24560"/>
                  </a:lnTo>
                  <a:lnTo>
                    <a:pt x="2353988" y="46531"/>
                  </a:lnTo>
                  <a:lnTo>
                    <a:pt x="2422820" y="64183"/>
                  </a:lnTo>
                  <a:lnTo>
                    <a:pt x="2498129" y="69771"/>
                  </a:lnTo>
                  <a:lnTo>
                    <a:pt x="2585757" y="55039"/>
                  </a:lnTo>
                  <a:lnTo>
                    <a:pt x="2687989" y="33196"/>
                  </a:lnTo>
                  <a:lnTo>
                    <a:pt x="2779808" y="27100"/>
                  </a:lnTo>
                  <a:lnTo>
                    <a:pt x="2866420" y="31672"/>
                  </a:lnTo>
                  <a:lnTo>
                    <a:pt x="2952905" y="41959"/>
                  </a:lnTo>
                  <a:lnTo>
                    <a:pt x="3044215" y="52626"/>
                  </a:lnTo>
                  <a:lnTo>
                    <a:pt x="3145813" y="58722"/>
                  </a:lnTo>
                  <a:lnTo>
                    <a:pt x="3262523" y="55039"/>
                  </a:lnTo>
                  <a:lnTo>
                    <a:pt x="3349262" y="52880"/>
                  </a:lnTo>
                  <a:lnTo>
                    <a:pt x="3433969" y="58722"/>
                  </a:lnTo>
                  <a:lnTo>
                    <a:pt x="3518294" y="69771"/>
                  </a:lnTo>
                  <a:lnTo>
                    <a:pt x="3603636" y="83233"/>
                  </a:lnTo>
                  <a:lnTo>
                    <a:pt x="3691645" y="96313"/>
                  </a:lnTo>
                  <a:lnTo>
                    <a:pt x="3783845" y="105965"/>
                  </a:lnTo>
                  <a:lnTo>
                    <a:pt x="3881759" y="109521"/>
                  </a:lnTo>
                  <a:lnTo>
                    <a:pt x="3986786" y="104060"/>
                  </a:lnTo>
                  <a:lnTo>
                    <a:pt x="4100702" y="86916"/>
                  </a:lnTo>
                  <a:lnTo>
                    <a:pt x="4224778" y="55039"/>
                  </a:lnTo>
                  <a:lnTo>
                    <a:pt x="4370570" y="21258"/>
                  </a:lnTo>
                  <a:lnTo>
                    <a:pt x="4487915" y="14654"/>
                  </a:lnTo>
                  <a:lnTo>
                    <a:pt x="4582274" y="26338"/>
                  </a:lnTo>
                  <a:lnTo>
                    <a:pt x="4659107" y="47547"/>
                  </a:lnTo>
                  <a:lnTo>
                    <a:pt x="4723875" y="69771"/>
                  </a:lnTo>
                  <a:lnTo>
                    <a:pt x="4782293" y="84249"/>
                  </a:lnTo>
                  <a:lnTo>
                    <a:pt x="4839696" y="82217"/>
                  </a:lnTo>
                  <a:lnTo>
                    <a:pt x="4901670" y="55039"/>
                  </a:lnTo>
                  <a:lnTo>
                    <a:pt x="4967201" y="26846"/>
                  </a:lnTo>
                  <a:lnTo>
                    <a:pt x="5045050" y="15416"/>
                  </a:lnTo>
                  <a:lnTo>
                    <a:pt x="5132551" y="16686"/>
                  </a:lnTo>
                  <a:lnTo>
                    <a:pt x="5227163" y="26338"/>
                  </a:lnTo>
                  <a:lnTo>
                    <a:pt x="5326602" y="40308"/>
                  </a:lnTo>
                  <a:lnTo>
                    <a:pt x="5428072" y="54404"/>
                  </a:lnTo>
                  <a:lnTo>
                    <a:pt x="5529289" y="64310"/>
                  </a:lnTo>
                  <a:lnTo>
                    <a:pt x="5627711" y="65834"/>
                  </a:lnTo>
                  <a:lnTo>
                    <a:pt x="5720800" y="55039"/>
                  </a:lnTo>
                  <a:lnTo>
                    <a:pt x="5827731" y="43737"/>
                  </a:lnTo>
                  <a:lnTo>
                    <a:pt x="5921836" y="51357"/>
                  </a:lnTo>
                  <a:lnTo>
                    <a:pt x="6008828" y="68882"/>
                  </a:lnTo>
                  <a:lnTo>
                    <a:pt x="6094424" y="87043"/>
                  </a:lnTo>
                  <a:lnTo>
                    <a:pt x="6183957" y="96948"/>
                  </a:lnTo>
                  <a:lnTo>
                    <a:pt x="6283396" y="89202"/>
                  </a:lnTo>
                  <a:lnTo>
                    <a:pt x="6398074" y="55039"/>
                  </a:lnTo>
                  <a:lnTo>
                    <a:pt x="6486082" y="29005"/>
                  </a:lnTo>
                  <a:lnTo>
                    <a:pt x="6575742" y="19099"/>
                  </a:lnTo>
                  <a:lnTo>
                    <a:pt x="6667053" y="21385"/>
                  </a:lnTo>
                  <a:lnTo>
                    <a:pt x="6759379" y="32053"/>
                  </a:lnTo>
                  <a:lnTo>
                    <a:pt x="6852849" y="47166"/>
                  </a:lnTo>
                  <a:lnTo>
                    <a:pt x="6946827" y="63040"/>
                  </a:lnTo>
                  <a:lnTo>
                    <a:pt x="7041312" y="75613"/>
                  </a:lnTo>
                  <a:lnTo>
                    <a:pt x="7135798" y="80947"/>
                  </a:lnTo>
                  <a:lnTo>
                    <a:pt x="7230157" y="75486"/>
                  </a:lnTo>
                  <a:lnTo>
                    <a:pt x="7324134" y="55039"/>
                  </a:lnTo>
                  <a:lnTo>
                    <a:pt x="7397665" y="82217"/>
                  </a:lnTo>
                  <a:lnTo>
                    <a:pt x="7496088" y="263695"/>
                  </a:lnTo>
                  <a:lnTo>
                    <a:pt x="7529488" y="571408"/>
                  </a:lnTo>
                  <a:lnTo>
                    <a:pt x="7535457" y="735742"/>
                  </a:lnTo>
                  <a:lnTo>
                    <a:pt x="7535203" y="886106"/>
                  </a:lnTo>
                  <a:lnTo>
                    <a:pt x="7531012" y="1030375"/>
                  </a:lnTo>
                  <a:lnTo>
                    <a:pt x="7524662" y="1176675"/>
                  </a:lnTo>
                  <a:lnTo>
                    <a:pt x="7518566" y="1332754"/>
                  </a:lnTo>
                  <a:lnTo>
                    <a:pt x="7514756" y="1506613"/>
                  </a:lnTo>
                  <a:lnTo>
                    <a:pt x="7515264" y="1706252"/>
                  </a:lnTo>
                  <a:lnTo>
                    <a:pt x="7488087" y="1816866"/>
                  </a:lnTo>
                  <a:lnTo>
                    <a:pt x="7441479" y="1918844"/>
                  </a:lnTo>
                  <a:lnTo>
                    <a:pt x="7324134" y="2036316"/>
                  </a:lnTo>
                  <a:lnTo>
                    <a:pt x="7223045" y="2054731"/>
                  </a:lnTo>
                  <a:lnTo>
                    <a:pt x="7131353" y="2055112"/>
                  </a:lnTo>
                  <a:lnTo>
                    <a:pt x="7046265" y="2043047"/>
                  </a:lnTo>
                  <a:lnTo>
                    <a:pt x="6964733" y="2024633"/>
                  </a:lnTo>
                  <a:lnTo>
                    <a:pt x="6883709" y="2005329"/>
                  </a:lnTo>
                  <a:lnTo>
                    <a:pt x="6800145" y="1991105"/>
                  </a:lnTo>
                  <a:lnTo>
                    <a:pt x="6711248" y="1987677"/>
                  </a:lnTo>
                  <a:lnTo>
                    <a:pt x="6613841" y="2000757"/>
                  </a:lnTo>
                  <a:lnTo>
                    <a:pt x="6505005" y="2036316"/>
                  </a:lnTo>
                  <a:lnTo>
                    <a:pt x="6411535" y="2066923"/>
                  </a:lnTo>
                  <a:lnTo>
                    <a:pt x="6320225" y="2081273"/>
                  </a:lnTo>
                  <a:lnTo>
                    <a:pt x="6230184" y="2082543"/>
                  </a:lnTo>
                  <a:lnTo>
                    <a:pt x="6140778" y="2074288"/>
                  </a:lnTo>
                  <a:lnTo>
                    <a:pt x="6051245" y="2059938"/>
                  </a:lnTo>
                  <a:lnTo>
                    <a:pt x="5960951" y="2042793"/>
                  </a:lnTo>
                  <a:lnTo>
                    <a:pt x="5869132" y="2026411"/>
                  </a:lnTo>
                  <a:lnTo>
                    <a:pt x="5775027" y="2014219"/>
                  </a:lnTo>
                  <a:lnTo>
                    <a:pt x="5677875" y="2009393"/>
                  </a:lnTo>
                  <a:lnTo>
                    <a:pt x="5577166" y="2015743"/>
                  </a:lnTo>
                  <a:lnTo>
                    <a:pt x="5471886" y="2036316"/>
                  </a:lnTo>
                  <a:lnTo>
                    <a:pt x="5355938" y="2060446"/>
                  </a:lnTo>
                  <a:lnTo>
                    <a:pt x="5244689" y="2070986"/>
                  </a:lnTo>
                  <a:lnTo>
                    <a:pt x="5138011" y="2070986"/>
                  </a:lnTo>
                  <a:lnTo>
                    <a:pt x="5035779" y="2063367"/>
                  </a:lnTo>
                  <a:lnTo>
                    <a:pt x="4937992" y="2051556"/>
                  </a:lnTo>
                  <a:lnTo>
                    <a:pt x="4844395" y="2038475"/>
                  </a:lnTo>
                  <a:lnTo>
                    <a:pt x="4754862" y="2027173"/>
                  </a:lnTo>
                  <a:lnTo>
                    <a:pt x="4669393" y="2021077"/>
                  </a:lnTo>
                  <a:lnTo>
                    <a:pt x="4587734" y="2022982"/>
                  </a:lnTo>
                  <a:lnTo>
                    <a:pt x="4509758" y="2036316"/>
                  </a:lnTo>
                  <a:lnTo>
                    <a:pt x="4400033" y="2057017"/>
                  </a:lnTo>
                  <a:lnTo>
                    <a:pt x="4290562" y="2064002"/>
                  </a:lnTo>
                  <a:lnTo>
                    <a:pt x="4183885" y="2061462"/>
                  </a:lnTo>
                  <a:lnTo>
                    <a:pt x="4082160" y="2053334"/>
                  </a:lnTo>
                  <a:lnTo>
                    <a:pt x="3988183" y="2043682"/>
                  </a:lnTo>
                  <a:lnTo>
                    <a:pt x="3904238" y="2036697"/>
                  </a:lnTo>
                  <a:lnTo>
                    <a:pt x="3832865" y="2036316"/>
                  </a:lnTo>
                  <a:lnTo>
                    <a:pt x="3765049" y="2036697"/>
                  </a:lnTo>
                  <a:lnTo>
                    <a:pt x="3689740" y="2030982"/>
                  </a:lnTo>
                  <a:lnTo>
                    <a:pt x="3605668" y="2022728"/>
                  </a:lnTo>
                  <a:lnTo>
                    <a:pt x="3511437" y="2015616"/>
                  </a:lnTo>
                  <a:lnTo>
                    <a:pt x="3405902" y="2013076"/>
                  </a:lnTo>
                  <a:lnTo>
                    <a:pt x="3287668" y="2018791"/>
                  </a:lnTo>
                  <a:lnTo>
                    <a:pt x="3155592" y="2036316"/>
                  </a:lnTo>
                  <a:lnTo>
                    <a:pt x="3045993" y="2049270"/>
                  </a:lnTo>
                  <a:lnTo>
                    <a:pt x="2957223" y="2047873"/>
                  </a:lnTo>
                  <a:lnTo>
                    <a:pt x="2882294" y="2037459"/>
                  </a:lnTo>
                  <a:lnTo>
                    <a:pt x="2814351" y="2023236"/>
                  </a:lnTo>
                  <a:lnTo>
                    <a:pt x="2746916" y="2010790"/>
                  </a:lnTo>
                  <a:lnTo>
                    <a:pt x="2673004" y="2005202"/>
                  </a:lnTo>
                  <a:lnTo>
                    <a:pt x="2585884" y="2011933"/>
                  </a:lnTo>
                  <a:lnTo>
                    <a:pt x="2478826" y="2036316"/>
                  </a:lnTo>
                  <a:lnTo>
                    <a:pt x="2370243" y="2057017"/>
                  </a:lnTo>
                  <a:lnTo>
                    <a:pt x="2258740" y="2059811"/>
                  </a:lnTo>
                  <a:lnTo>
                    <a:pt x="2146475" y="2050413"/>
                  </a:lnTo>
                  <a:lnTo>
                    <a:pt x="2035734" y="2033903"/>
                  </a:lnTo>
                  <a:lnTo>
                    <a:pt x="1929057" y="2015870"/>
                  </a:lnTo>
                  <a:lnTo>
                    <a:pt x="1828602" y="2001773"/>
                  </a:lnTo>
                  <a:lnTo>
                    <a:pt x="1736656" y="1996820"/>
                  </a:lnTo>
                  <a:lnTo>
                    <a:pt x="1655759" y="2006472"/>
                  </a:lnTo>
                  <a:lnTo>
                    <a:pt x="1588070" y="2036316"/>
                  </a:lnTo>
                  <a:lnTo>
                    <a:pt x="1543494" y="2058668"/>
                  </a:lnTo>
                  <a:lnTo>
                    <a:pt x="1487743" y="2072637"/>
                  </a:lnTo>
                  <a:lnTo>
                    <a:pt x="1421323" y="2079622"/>
                  </a:lnTo>
                  <a:lnTo>
                    <a:pt x="1345125" y="2080638"/>
                  </a:lnTo>
                  <a:lnTo>
                    <a:pt x="1259910" y="2076955"/>
                  </a:lnTo>
                  <a:lnTo>
                    <a:pt x="1166187" y="2069716"/>
                  </a:lnTo>
                  <a:lnTo>
                    <a:pt x="1064716" y="2060446"/>
                  </a:lnTo>
                  <a:lnTo>
                    <a:pt x="956388" y="2050159"/>
                  </a:lnTo>
                  <a:lnTo>
                    <a:pt x="841583" y="2039999"/>
                  </a:lnTo>
                  <a:lnTo>
                    <a:pt x="721317" y="2031490"/>
                  </a:lnTo>
                  <a:lnTo>
                    <a:pt x="596225" y="2025522"/>
                  </a:lnTo>
                  <a:lnTo>
                    <a:pt x="466816" y="2023490"/>
                  </a:lnTo>
                  <a:lnTo>
                    <a:pt x="334104" y="2026665"/>
                  </a:lnTo>
                  <a:lnTo>
                    <a:pt x="198598" y="2036316"/>
                  </a:lnTo>
                  <a:lnTo>
                    <a:pt x="119860" y="2025268"/>
                  </a:lnTo>
                  <a:lnTo>
                    <a:pt x="19787" y="1859410"/>
                  </a:lnTo>
                  <a:lnTo>
                    <a:pt x="8103" y="1706252"/>
                  </a:lnTo>
                  <a:lnTo>
                    <a:pt x="1372" y="1547760"/>
                  </a:lnTo>
                  <a:lnTo>
                    <a:pt x="-278" y="1378346"/>
                  </a:lnTo>
                  <a:lnTo>
                    <a:pt x="1372" y="1202709"/>
                  </a:lnTo>
                  <a:lnTo>
                    <a:pt x="5055" y="1025168"/>
                  </a:lnTo>
                  <a:lnTo>
                    <a:pt x="9119" y="850166"/>
                  </a:lnTo>
                  <a:lnTo>
                    <a:pt x="11913" y="682277"/>
                  </a:lnTo>
                  <a:lnTo>
                    <a:pt x="12040" y="525690"/>
                  </a:lnTo>
                  <a:lnTo>
                    <a:pt x="8103" y="385104"/>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5" name="object 5"/>
            <p:cNvSpPr/>
            <p:nvPr/>
          </p:nvSpPr>
          <p:spPr>
            <a:xfrm>
              <a:off x="11009351" y="4294015"/>
              <a:ext cx="7541259" cy="2102485"/>
            </a:xfrm>
            <a:custGeom>
              <a:avLst/>
              <a:gdLst/>
              <a:ahLst/>
              <a:cxnLst/>
              <a:rect l="l" t="t" r="r" b="b"/>
              <a:pathLst>
                <a:path w="7541259" h="2102485">
                  <a:moveTo>
                    <a:pt x="1984705" y="2032330"/>
                  </a:moveTo>
                  <a:lnTo>
                    <a:pt x="1162138" y="2032330"/>
                  </a:lnTo>
                  <a:lnTo>
                    <a:pt x="1251673" y="2041093"/>
                  </a:lnTo>
                  <a:lnTo>
                    <a:pt x="1459064" y="2076018"/>
                  </a:lnTo>
                  <a:lnTo>
                    <a:pt x="1569669" y="2092401"/>
                  </a:lnTo>
                  <a:lnTo>
                    <a:pt x="1680413" y="2101545"/>
                  </a:lnTo>
                  <a:lnTo>
                    <a:pt x="1787601" y="2098497"/>
                  </a:lnTo>
                  <a:lnTo>
                    <a:pt x="1887677" y="2078304"/>
                  </a:lnTo>
                  <a:lnTo>
                    <a:pt x="1977339" y="2036140"/>
                  </a:lnTo>
                  <a:lnTo>
                    <a:pt x="1984705" y="2032330"/>
                  </a:lnTo>
                  <a:close/>
                </a:path>
                <a:path w="7541259" h="2102485">
                  <a:moveTo>
                    <a:pt x="7540815" y="719569"/>
                  </a:moveTo>
                  <a:lnTo>
                    <a:pt x="7534211" y="554088"/>
                  </a:lnTo>
                  <a:lnTo>
                    <a:pt x="7512621" y="384937"/>
                  </a:lnTo>
                  <a:lnTo>
                    <a:pt x="7485570" y="255778"/>
                  </a:lnTo>
                  <a:lnTo>
                    <a:pt x="7402131" y="108331"/>
                  </a:lnTo>
                  <a:lnTo>
                    <a:pt x="7321486" y="54864"/>
                  </a:lnTo>
                  <a:lnTo>
                    <a:pt x="7228014" y="84963"/>
                  </a:lnTo>
                  <a:lnTo>
                    <a:pt x="7137463" y="102108"/>
                  </a:lnTo>
                  <a:lnTo>
                    <a:pt x="7049084" y="108331"/>
                  </a:lnTo>
                  <a:lnTo>
                    <a:pt x="6962216" y="106045"/>
                  </a:lnTo>
                  <a:lnTo>
                    <a:pt x="6927545" y="102489"/>
                  </a:lnTo>
                  <a:lnTo>
                    <a:pt x="6876364" y="97282"/>
                  </a:lnTo>
                  <a:lnTo>
                    <a:pt x="6844233" y="92329"/>
                  </a:lnTo>
                  <a:lnTo>
                    <a:pt x="6790893" y="84201"/>
                  </a:lnTo>
                  <a:lnTo>
                    <a:pt x="6618046" y="53975"/>
                  </a:lnTo>
                  <a:lnTo>
                    <a:pt x="6529540" y="41021"/>
                  </a:lnTo>
                  <a:lnTo>
                    <a:pt x="6438608" y="32512"/>
                  </a:lnTo>
                  <a:lnTo>
                    <a:pt x="6344882" y="30480"/>
                  </a:lnTo>
                  <a:lnTo>
                    <a:pt x="6247600" y="37211"/>
                  </a:lnTo>
                  <a:lnTo>
                    <a:pt x="6026251" y="77089"/>
                  </a:lnTo>
                  <a:lnTo>
                    <a:pt x="5912332" y="88900"/>
                  </a:lnTo>
                  <a:lnTo>
                    <a:pt x="5804255" y="92329"/>
                  </a:lnTo>
                  <a:lnTo>
                    <a:pt x="5701512" y="89408"/>
                  </a:lnTo>
                  <a:lnTo>
                    <a:pt x="5603849" y="81915"/>
                  </a:lnTo>
                  <a:lnTo>
                    <a:pt x="5421744" y="61468"/>
                  </a:lnTo>
                  <a:lnTo>
                    <a:pt x="5339575" y="52705"/>
                  </a:lnTo>
                  <a:lnTo>
                    <a:pt x="5260200" y="47244"/>
                  </a:lnTo>
                  <a:lnTo>
                    <a:pt x="5184762" y="47371"/>
                  </a:lnTo>
                  <a:lnTo>
                    <a:pt x="5112880" y="54864"/>
                  </a:lnTo>
                  <a:lnTo>
                    <a:pt x="5021580" y="61468"/>
                  </a:lnTo>
                  <a:lnTo>
                    <a:pt x="4938014" y="52959"/>
                  </a:lnTo>
                  <a:lnTo>
                    <a:pt x="4858004" y="35814"/>
                  </a:lnTo>
                  <a:lnTo>
                    <a:pt x="4777359" y="16891"/>
                  </a:lnTo>
                  <a:lnTo>
                    <a:pt x="4691888" y="2794"/>
                  </a:lnTo>
                  <a:lnTo>
                    <a:pt x="4597400" y="0"/>
                  </a:lnTo>
                  <a:lnTo>
                    <a:pt x="4489589" y="15113"/>
                  </a:lnTo>
                  <a:lnTo>
                    <a:pt x="4388243" y="47371"/>
                  </a:lnTo>
                  <a:lnTo>
                    <a:pt x="4239907" y="92456"/>
                  </a:lnTo>
                  <a:lnTo>
                    <a:pt x="4133227" y="102489"/>
                  </a:lnTo>
                  <a:lnTo>
                    <a:pt x="4040022" y="93345"/>
                  </a:lnTo>
                  <a:lnTo>
                    <a:pt x="4035196" y="92202"/>
                  </a:lnTo>
                  <a:lnTo>
                    <a:pt x="3955694" y="73406"/>
                  </a:lnTo>
                  <a:lnTo>
                    <a:pt x="3875684" y="51181"/>
                  </a:lnTo>
                  <a:lnTo>
                    <a:pt x="3795420" y="35052"/>
                  </a:lnTo>
                  <a:lnTo>
                    <a:pt x="3710457" y="33528"/>
                  </a:lnTo>
                  <a:lnTo>
                    <a:pt x="3616223" y="54864"/>
                  </a:lnTo>
                  <a:lnTo>
                    <a:pt x="3516287" y="81407"/>
                  </a:lnTo>
                  <a:lnTo>
                    <a:pt x="3417227" y="92202"/>
                  </a:lnTo>
                  <a:lnTo>
                    <a:pt x="3319691" y="91440"/>
                  </a:lnTo>
                  <a:lnTo>
                    <a:pt x="3223933" y="83058"/>
                  </a:lnTo>
                  <a:lnTo>
                    <a:pt x="3082455" y="65278"/>
                  </a:lnTo>
                  <a:lnTo>
                    <a:pt x="3039795" y="59817"/>
                  </a:lnTo>
                  <a:lnTo>
                    <a:pt x="3020110" y="58293"/>
                  </a:lnTo>
                  <a:lnTo>
                    <a:pt x="2952165" y="53086"/>
                  </a:lnTo>
                  <a:lnTo>
                    <a:pt x="2868091" y="54864"/>
                  </a:lnTo>
                  <a:lnTo>
                    <a:pt x="2784017" y="58293"/>
                  </a:lnTo>
                  <a:lnTo>
                    <a:pt x="2712770" y="54356"/>
                  </a:lnTo>
                  <a:lnTo>
                    <a:pt x="2567863" y="38989"/>
                  </a:lnTo>
                  <a:lnTo>
                    <a:pt x="2473769" y="35306"/>
                  </a:lnTo>
                  <a:lnTo>
                    <a:pt x="2351595" y="39370"/>
                  </a:lnTo>
                  <a:lnTo>
                    <a:pt x="2067369" y="64897"/>
                  </a:lnTo>
                  <a:lnTo>
                    <a:pt x="1951431" y="65278"/>
                  </a:lnTo>
                  <a:lnTo>
                    <a:pt x="1842846" y="58674"/>
                  </a:lnTo>
                  <a:lnTo>
                    <a:pt x="1740992" y="48133"/>
                  </a:lnTo>
                  <a:lnTo>
                    <a:pt x="1554187" y="25908"/>
                  </a:lnTo>
                  <a:lnTo>
                    <a:pt x="1467954" y="19812"/>
                  </a:lnTo>
                  <a:lnTo>
                    <a:pt x="1385404" y="20701"/>
                  </a:lnTo>
                  <a:lnTo>
                    <a:pt x="1306029" y="31496"/>
                  </a:lnTo>
                  <a:lnTo>
                    <a:pt x="1229067" y="54864"/>
                  </a:lnTo>
                  <a:lnTo>
                    <a:pt x="1155788" y="74676"/>
                  </a:lnTo>
                  <a:lnTo>
                    <a:pt x="1075143" y="80645"/>
                  </a:lnTo>
                  <a:lnTo>
                    <a:pt x="988034" y="76073"/>
                  </a:lnTo>
                  <a:lnTo>
                    <a:pt x="895705" y="64135"/>
                  </a:lnTo>
                  <a:lnTo>
                    <a:pt x="699744" y="31877"/>
                  </a:lnTo>
                  <a:lnTo>
                    <a:pt x="598398" y="18034"/>
                  </a:lnTo>
                  <a:lnTo>
                    <a:pt x="496176" y="10033"/>
                  </a:lnTo>
                  <a:lnTo>
                    <a:pt x="394322" y="11430"/>
                  </a:lnTo>
                  <a:lnTo>
                    <a:pt x="293865" y="25273"/>
                  </a:lnTo>
                  <a:lnTo>
                    <a:pt x="220713" y="47371"/>
                  </a:lnTo>
                  <a:lnTo>
                    <a:pt x="109207" y="80137"/>
                  </a:lnTo>
                  <a:lnTo>
                    <a:pt x="49390" y="146685"/>
                  </a:lnTo>
                  <a:lnTo>
                    <a:pt x="15113" y="249809"/>
                  </a:lnTo>
                  <a:lnTo>
                    <a:pt x="5461" y="384937"/>
                  </a:lnTo>
                  <a:lnTo>
                    <a:pt x="10160" y="565010"/>
                  </a:lnTo>
                  <a:lnTo>
                    <a:pt x="10922" y="725538"/>
                  </a:lnTo>
                  <a:lnTo>
                    <a:pt x="8890" y="874128"/>
                  </a:lnTo>
                  <a:lnTo>
                    <a:pt x="2032" y="1165961"/>
                  </a:lnTo>
                  <a:lnTo>
                    <a:pt x="0" y="1324711"/>
                  </a:lnTo>
                  <a:lnTo>
                    <a:pt x="635" y="1502117"/>
                  </a:lnTo>
                  <a:lnTo>
                    <a:pt x="5461" y="1706079"/>
                  </a:lnTo>
                  <a:lnTo>
                    <a:pt x="21590" y="1856066"/>
                  </a:lnTo>
                  <a:lnTo>
                    <a:pt x="57137" y="1958047"/>
                  </a:lnTo>
                  <a:lnTo>
                    <a:pt x="114414" y="2016582"/>
                  </a:lnTo>
                  <a:lnTo>
                    <a:pt x="195948" y="2036140"/>
                  </a:lnTo>
                  <a:lnTo>
                    <a:pt x="308216" y="1998167"/>
                  </a:lnTo>
                  <a:lnTo>
                    <a:pt x="420357" y="1980272"/>
                  </a:lnTo>
                  <a:lnTo>
                    <a:pt x="531101" y="1977986"/>
                  </a:lnTo>
                  <a:lnTo>
                    <a:pt x="2124265" y="1977986"/>
                  </a:lnTo>
                  <a:lnTo>
                    <a:pt x="2152459" y="1971001"/>
                  </a:lnTo>
                  <a:lnTo>
                    <a:pt x="2244915" y="1965032"/>
                  </a:lnTo>
                  <a:lnTo>
                    <a:pt x="2339149" y="1971128"/>
                  </a:lnTo>
                  <a:lnTo>
                    <a:pt x="2433891" y="1985098"/>
                  </a:lnTo>
                  <a:lnTo>
                    <a:pt x="2620822" y="2020011"/>
                  </a:lnTo>
                  <a:lnTo>
                    <a:pt x="2710611" y="2032584"/>
                  </a:lnTo>
                  <a:lnTo>
                    <a:pt x="2888030" y="2040712"/>
                  </a:lnTo>
                  <a:lnTo>
                    <a:pt x="2975914" y="2055190"/>
                  </a:lnTo>
                  <a:lnTo>
                    <a:pt x="3149511" y="2091512"/>
                  </a:lnTo>
                  <a:lnTo>
                    <a:pt x="3239173" y="2102053"/>
                  </a:lnTo>
                  <a:lnTo>
                    <a:pt x="3333534" y="2100021"/>
                  </a:lnTo>
                  <a:lnTo>
                    <a:pt x="3434753" y="2079955"/>
                  </a:lnTo>
                  <a:lnTo>
                    <a:pt x="3549307" y="2034362"/>
                  </a:lnTo>
                  <a:lnTo>
                    <a:pt x="3634384" y="2001850"/>
                  </a:lnTo>
                  <a:lnTo>
                    <a:pt x="3732555" y="1981034"/>
                  </a:lnTo>
                  <a:lnTo>
                    <a:pt x="3837330" y="1971382"/>
                  </a:lnTo>
                  <a:lnTo>
                    <a:pt x="3956672" y="1971357"/>
                  </a:lnTo>
                  <a:lnTo>
                    <a:pt x="4055008" y="1976843"/>
                  </a:lnTo>
                  <a:lnTo>
                    <a:pt x="4162564" y="1987765"/>
                  </a:lnTo>
                  <a:lnTo>
                    <a:pt x="4271149" y="2001850"/>
                  </a:lnTo>
                  <a:lnTo>
                    <a:pt x="4447044" y="2026615"/>
                  </a:lnTo>
                  <a:lnTo>
                    <a:pt x="4520196" y="2034489"/>
                  </a:lnTo>
                  <a:lnTo>
                    <a:pt x="4643374" y="2038934"/>
                  </a:lnTo>
                  <a:lnTo>
                    <a:pt x="4718431" y="2049475"/>
                  </a:lnTo>
                  <a:lnTo>
                    <a:pt x="4891659" y="2079574"/>
                  </a:lnTo>
                  <a:lnTo>
                    <a:pt x="4987290" y="2091766"/>
                  </a:lnTo>
                  <a:lnTo>
                    <a:pt x="5086972" y="2097100"/>
                  </a:lnTo>
                  <a:lnTo>
                    <a:pt x="5189588" y="2092020"/>
                  </a:lnTo>
                  <a:lnTo>
                    <a:pt x="5293474" y="2072970"/>
                  </a:lnTo>
                  <a:lnTo>
                    <a:pt x="5397614" y="2036140"/>
                  </a:lnTo>
                  <a:lnTo>
                    <a:pt x="5493372" y="2006295"/>
                  </a:lnTo>
                  <a:lnTo>
                    <a:pt x="5593054" y="1997278"/>
                  </a:lnTo>
                  <a:lnTo>
                    <a:pt x="5695289" y="2003628"/>
                  </a:lnTo>
                  <a:lnTo>
                    <a:pt x="5798667" y="2020265"/>
                  </a:lnTo>
                  <a:lnTo>
                    <a:pt x="6002756" y="2062683"/>
                  </a:lnTo>
                  <a:lnTo>
                    <a:pt x="6100661" y="2077923"/>
                  </a:lnTo>
                  <a:lnTo>
                    <a:pt x="6193752" y="2082114"/>
                  </a:lnTo>
                  <a:lnTo>
                    <a:pt x="6280620" y="2069922"/>
                  </a:lnTo>
                  <a:lnTo>
                    <a:pt x="6359868" y="2036140"/>
                  </a:lnTo>
                  <a:lnTo>
                    <a:pt x="6438354" y="1999056"/>
                  </a:lnTo>
                  <a:lnTo>
                    <a:pt x="6445466" y="1997278"/>
                  </a:lnTo>
                  <a:lnTo>
                    <a:pt x="6523444" y="1978113"/>
                  </a:lnTo>
                  <a:lnTo>
                    <a:pt x="6608902" y="1970747"/>
                  </a:lnTo>
                  <a:lnTo>
                    <a:pt x="6614109" y="1970239"/>
                  </a:lnTo>
                  <a:lnTo>
                    <a:pt x="6709486" y="1972652"/>
                  </a:lnTo>
                  <a:lnTo>
                    <a:pt x="6808292" y="1982177"/>
                  </a:lnTo>
                  <a:lnTo>
                    <a:pt x="7116508" y="2025218"/>
                  </a:lnTo>
                  <a:lnTo>
                    <a:pt x="7219759" y="2034362"/>
                  </a:lnTo>
                  <a:lnTo>
                    <a:pt x="7321486" y="2036140"/>
                  </a:lnTo>
                  <a:lnTo>
                    <a:pt x="7403528" y="2012772"/>
                  </a:lnTo>
                  <a:lnTo>
                    <a:pt x="7443914" y="1970239"/>
                  </a:lnTo>
                  <a:lnTo>
                    <a:pt x="7448994" y="1965032"/>
                  </a:lnTo>
                  <a:lnTo>
                    <a:pt x="7464361" y="1948776"/>
                  </a:lnTo>
                  <a:lnTo>
                    <a:pt x="7501445" y="1845906"/>
                  </a:lnTo>
                  <a:lnTo>
                    <a:pt x="7512621" y="1706079"/>
                  </a:lnTo>
                  <a:lnTo>
                    <a:pt x="7503350" y="1536280"/>
                  </a:lnTo>
                  <a:lnTo>
                    <a:pt x="7505509" y="1370304"/>
                  </a:lnTo>
                  <a:lnTo>
                    <a:pt x="7514780" y="1206855"/>
                  </a:lnTo>
                  <a:lnTo>
                    <a:pt x="7526718" y="1044676"/>
                  </a:lnTo>
                  <a:lnTo>
                    <a:pt x="7536751" y="882764"/>
                  </a:lnTo>
                  <a:lnTo>
                    <a:pt x="7540815" y="719569"/>
                  </a:lnTo>
                  <a:close/>
                </a:path>
              </a:pathLst>
            </a:custGeom>
            <a:solidFill>
              <a:srgbClr val="FFFFFF"/>
            </a:solidFill>
          </p:spPr>
          <p:txBody>
            <a:bodyPr wrap="square" lIns="0" tIns="0" rIns="0" bIns="0" rtlCol="0"/>
            <a:lstStyle/>
            <a:p>
              <a:pPr defTabSz="554492"/>
              <a:endParaRPr sz="1092">
                <a:solidFill>
                  <a:prstClr val="black"/>
                </a:solidFill>
                <a:latin typeface="Calibri"/>
              </a:endParaRPr>
            </a:p>
          </p:txBody>
        </p:sp>
        <p:sp>
          <p:nvSpPr>
            <p:cNvPr id="6" name="object 6"/>
            <p:cNvSpPr/>
            <p:nvPr/>
          </p:nvSpPr>
          <p:spPr>
            <a:xfrm>
              <a:off x="11009351" y="4294015"/>
              <a:ext cx="7541259" cy="2102485"/>
            </a:xfrm>
            <a:custGeom>
              <a:avLst/>
              <a:gdLst/>
              <a:ahLst/>
              <a:cxnLst/>
              <a:rect l="l" t="t" r="r" b="b"/>
              <a:pathLst>
                <a:path w="7541259" h="2102485">
                  <a:moveTo>
                    <a:pt x="7448996" y="1965021"/>
                  </a:moveTo>
                  <a:lnTo>
                    <a:pt x="2244922" y="1965021"/>
                  </a:lnTo>
                  <a:lnTo>
                    <a:pt x="2339153" y="1971117"/>
                  </a:lnTo>
                  <a:lnTo>
                    <a:pt x="2433893" y="1985086"/>
                  </a:lnTo>
                  <a:lnTo>
                    <a:pt x="2523045" y="2001850"/>
                  </a:lnTo>
                  <a:lnTo>
                    <a:pt x="2620832" y="2020010"/>
                  </a:lnTo>
                  <a:lnTo>
                    <a:pt x="2710619" y="2032583"/>
                  </a:lnTo>
                  <a:lnTo>
                    <a:pt x="2888034" y="2040711"/>
                  </a:lnTo>
                  <a:lnTo>
                    <a:pt x="2975915" y="2055189"/>
                  </a:lnTo>
                  <a:lnTo>
                    <a:pt x="3149520" y="2091510"/>
                  </a:lnTo>
                  <a:lnTo>
                    <a:pt x="3239180" y="2102050"/>
                  </a:lnTo>
                  <a:lnTo>
                    <a:pt x="3333538" y="2100018"/>
                  </a:lnTo>
                  <a:lnTo>
                    <a:pt x="3434755" y="2079953"/>
                  </a:lnTo>
                  <a:lnTo>
                    <a:pt x="3533558" y="2040584"/>
                  </a:lnTo>
                  <a:lnTo>
                    <a:pt x="3549306" y="2034361"/>
                  </a:lnTo>
                  <a:lnTo>
                    <a:pt x="3634394" y="2001850"/>
                  </a:lnTo>
                  <a:lnTo>
                    <a:pt x="3732562" y="1981022"/>
                  </a:lnTo>
                  <a:lnTo>
                    <a:pt x="3837335" y="1971371"/>
                  </a:lnTo>
                  <a:lnTo>
                    <a:pt x="6608912" y="1970736"/>
                  </a:lnTo>
                  <a:lnTo>
                    <a:pt x="6614119" y="1970228"/>
                  </a:lnTo>
                  <a:lnTo>
                    <a:pt x="7443916" y="1970228"/>
                  </a:lnTo>
                  <a:lnTo>
                    <a:pt x="7448996" y="1965021"/>
                  </a:lnTo>
                  <a:close/>
                </a:path>
                <a:path w="7541259" h="2102485">
                  <a:moveTo>
                    <a:pt x="1984705" y="2032329"/>
                  </a:moveTo>
                  <a:lnTo>
                    <a:pt x="1162147" y="2032329"/>
                  </a:lnTo>
                  <a:lnTo>
                    <a:pt x="1251680" y="2041092"/>
                  </a:lnTo>
                  <a:lnTo>
                    <a:pt x="1459066" y="2076016"/>
                  </a:lnTo>
                  <a:lnTo>
                    <a:pt x="1569680" y="2092399"/>
                  </a:lnTo>
                  <a:lnTo>
                    <a:pt x="1680421" y="2101542"/>
                  </a:lnTo>
                  <a:lnTo>
                    <a:pt x="1787606" y="2098494"/>
                  </a:lnTo>
                  <a:lnTo>
                    <a:pt x="1887680" y="2078302"/>
                  </a:lnTo>
                  <a:lnTo>
                    <a:pt x="1977340" y="2036139"/>
                  </a:lnTo>
                  <a:lnTo>
                    <a:pt x="1984705" y="2032329"/>
                  </a:lnTo>
                  <a:close/>
                </a:path>
                <a:path w="7541259" h="2102485">
                  <a:moveTo>
                    <a:pt x="6608912" y="1970736"/>
                  </a:moveTo>
                  <a:lnTo>
                    <a:pt x="3945790" y="1970736"/>
                  </a:lnTo>
                  <a:lnTo>
                    <a:pt x="4055007" y="1976832"/>
                  </a:lnTo>
                  <a:lnTo>
                    <a:pt x="4162573" y="1987753"/>
                  </a:lnTo>
                  <a:lnTo>
                    <a:pt x="4271156" y="2001850"/>
                  </a:lnTo>
                  <a:lnTo>
                    <a:pt x="4447046" y="2026614"/>
                  </a:lnTo>
                  <a:lnTo>
                    <a:pt x="4520196" y="2034488"/>
                  </a:lnTo>
                  <a:lnTo>
                    <a:pt x="4643383" y="2038933"/>
                  </a:lnTo>
                  <a:lnTo>
                    <a:pt x="4718438" y="2049474"/>
                  </a:lnTo>
                  <a:lnTo>
                    <a:pt x="4891662" y="2079572"/>
                  </a:lnTo>
                  <a:lnTo>
                    <a:pt x="4987290" y="2091764"/>
                  </a:lnTo>
                  <a:lnTo>
                    <a:pt x="5086983" y="2097098"/>
                  </a:lnTo>
                  <a:lnTo>
                    <a:pt x="5189596" y="2092018"/>
                  </a:lnTo>
                  <a:lnTo>
                    <a:pt x="5293480" y="2072968"/>
                  </a:lnTo>
                  <a:lnTo>
                    <a:pt x="5397617" y="2036139"/>
                  </a:lnTo>
                  <a:lnTo>
                    <a:pt x="5493373" y="2006295"/>
                  </a:lnTo>
                  <a:lnTo>
                    <a:pt x="5593065" y="1997278"/>
                  </a:lnTo>
                  <a:lnTo>
                    <a:pt x="6445468" y="1997278"/>
                  </a:lnTo>
                  <a:lnTo>
                    <a:pt x="6523444" y="1978102"/>
                  </a:lnTo>
                  <a:lnTo>
                    <a:pt x="6608912" y="1970736"/>
                  </a:lnTo>
                  <a:close/>
                </a:path>
                <a:path w="7541259" h="2102485">
                  <a:moveTo>
                    <a:pt x="6445468" y="1997278"/>
                  </a:moveTo>
                  <a:lnTo>
                    <a:pt x="5593065" y="1997278"/>
                  </a:lnTo>
                  <a:lnTo>
                    <a:pt x="5695298" y="2003628"/>
                  </a:lnTo>
                  <a:lnTo>
                    <a:pt x="5798673" y="2020264"/>
                  </a:lnTo>
                  <a:lnTo>
                    <a:pt x="6002757" y="2062681"/>
                  </a:lnTo>
                  <a:lnTo>
                    <a:pt x="6100671" y="2077921"/>
                  </a:lnTo>
                  <a:lnTo>
                    <a:pt x="6193760" y="2082112"/>
                  </a:lnTo>
                  <a:lnTo>
                    <a:pt x="6280626" y="2069920"/>
                  </a:lnTo>
                  <a:lnTo>
                    <a:pt x="6359872" y="2036139"/>
                  </a:lnTo>
                  <a:lnTo>
                    <a:pt x="6438356" y="1999056"/>
                  </a:lnTo>
                  <a:lnTo>
                    <a:pt x="6445468" y="1997278"/>
                  </a:lnTo>
                  <a:close/>
                </a:path>
                <a:path w="7541259" h="2102485">
                  <a:moveTo>
                    <a:pt x="2124275" y="1977975"/>
                  </a:moveTo>
                  <a:lnTo>
                    <a:pt x="531100" y="1977975"/>
                  </a:lnTo>
                  <a:lnTo>
                    <a:pt x="638920" y="1986610"/>
                  </a:lnTo>
                  <a:lnTo>
                    <a:pt x="742550" y="2001850"/>
                  </a:lnTo>
                  <a:lnTo>
                    <a:pt x="931267" y="2033345"/>
                  </a:lnTo>
                  <a:lnTo>
                    <a:pt x="1013815" y="2040584"/>
                  </a:lnTo>
                  <a:lnTo>
                    <a:pt x="1162147" y="2032329"/>
                  </a:lnTo>
                  <a:lnTo>
                    <a:pt x="1984705" y="2032329"/>
                  </a:lnTo>
                  <a:lnTo>
                    <a:pt x="2062808" y="1993214"/>
                  </a:lnTo>
                  <a:lnTo>
                    <a:pt x="2124275" y="1977975"/>
                  </a:lnTo>
                  <a:close/>
                </a:path>
                <a:path w="7541259" h="2102485">
                  <a:moveTo>
                    <a:pt x="496176" y="10032"/>
                  </a:moveTo>
                  <a:lnTo>
                    <a:pt x="394325" y="11429"/>
                  </a:lnTo>
                  <a:lnTo>
                    <a:pt x="293870" y="25272"/>
                  </a:lnTo>
                  <a:lnTo>
                    <a:pt x="220720" y="47369"/>
                  </a:lnTo>
                  <a:lnTo>
                    <a:pt x="109217" y="80134"/>
                  </a:lnTo>
                  <a:lnTo>
                    <a:pt x="49401" y="146681"/>
                  </a:lnTo>
                  <a:lnTo>
                    <a:pt x="15112" y="249802"/>
                  </a:lnTo>
                  <a:lnTo>
                    <a:pt x="5460" y="384927"/>
                  </a:lnTo>
                  <a:lnTo>
                    <a:pt x="10159" y="565008"/>
                  </a:lnTo>
                  <a:lnTo>
                    <a:pt x="10921" y="725532"/>
                  </a:lnTo>
                  <a:lnTo>
                    <a:pt x="8889" y="874118"/>
                  </a:lnTo>
                  <a:lnTo>
                    <a:pt x="5460" y="1018387"/>
                  </a:lnTo>
                  <a:lnTo>
                    <a:pt x="2031" y="1165957"/>
                  </a:lnTo>
                  <a:lnTo>
                    <a:pt x="0" y="1324703"/>
                  </a:lnTo>
                  <a:lnTo>
                    <a:pt x="634" y="1502118"/>
                  </a:lnTo>
                  <a:lnTo>
                    <a:pt x="5460" y="1706074"/>
                  </a:lnTo>
                  <a:lnTo>
                    <a:pt x="21589" y="1856058"/>
                  </a:lnTo>
                  <a:lnTo>
                    <a:pt x="57148" y="1958036"/>
                  </a:lnTo>
                  <a:lnTo>
                    <a:pt x="114424" y="2016582"/>
                  </a:lnTo>
                  <a:lnTo>
                    <a:pt x="195956" y="2036139"/>
                  </a:lnTo>
                  <a:lnTo>
                    <a:pt x="308221" y="1998167"/>
                  </a:lnTo>
                  <a:lnTo>
                    <a:pt x="420359" y="1980260"/>
                  </a:lnTo>
                  <a:lnTo>
                    <a:pt x="531100" y="1977975"/>
                  </a:lnTo>
                  <a:lnTo>
                    <a:pt x="2124275" y="1977975"/>
                  </a:lnTo>
                  <a:lnTo>
                    <a:pt x="2152468" y="1970990"/>
                  </a:lnTo>
                  <a:lnTo>
                    <a:pt x="2244922" y="1965021"/>
                  </a:lnTo>
                  <a:lnTo>
                    <a:pt x="7448996" y="1965021"/>
                  </a:lnTo>
                  <a:lnTo>
                    <a:pt x="7464363" y="1948765"/>
                  </a:lnTo>
                  <a:lnTo>
                    <a:pt x="7501446" y="1845898"/>
                  </a:lnTo>
                  <a:lnTo>
                    <a:pt x="7512622" y="1706074"/>
                  </a:lnTo>
                  <a:lnTo>
                    <a:pt x="7503351" y="1536280"/>
                  </a:lnTo>
                  <a:lnTo>
                    <a:pt x="7505510" y="1370295"/>
                  </a:lnTo>
                  <a:lnTo>
                    <a:pt x="7514781" y="1206850"/>
                  </a:lnTo>
                  <a:lnTo>
                    <a:pt x="7526718" y="1044675"/>
                  </a:lnTo>
                  <a:lnTo>
                    <a:pt x="7536751" y="882754"/>
                  </a:lnTo>
                  <a:lnTo>
                    <a:pt x="7540815" y="719563"/>
                  </a:lnTo>
                  <a:lnTo>
                    <a:pt x="7534211" y="554086"/>
                  </a:lnTo>
                  <a:lnTo>
                    <a:pt x="7512622" y="384927"/>
                  </a:lnTo>
                  <a:lnTo>
                    <a:pt x="7485571" y="255771"/>
                  </a:lnTo>
                  <a:lnTo>
                    <a:pt x="7402134" y="108328"/>
                  </a:lnTo>
                  <a:lnTo>
                    <a:pt x="7049083" y="108328"/>
                  </a:lnTo>
                  <a:lnTo>
                    <a:pt x="6962218" y="106042"/>
                  </a:lnTo>
                  <a:lnTo>
                    <a:pt x="6927547" y="102486"/>
                  </a:lnTo>
                  <a:lnTo>
                    <a:pt x="4133237" y="102486"/>
                  </a:lnTo>
                  <a:lnTo>
                    <a:pt x="4040021" y="93342"/>
                  </a:lnTo>
                  <a:lnTo>
                    <a:pt x="4035196" y="92199"/>
                  </a:lnTo>
                  <a:lnTo>
                    <a:pt x="3417229" y="92199"/>
                  </a:lnTo>
                  <a:lnTo>
                    <a:pt x="3319696" y="91437"/>
                  </a:lnTo>
                  <a:lnTo>
                    <a:pt x="3223940" y="83055"/>
                  </a:lnTo>
                  <a:lnTo>
                    <a:pt x="3204510" y="80642"/>
                  </a:lnTo>
                  <a:lnTo>
                    <a:pt x="1075154" y="80642"/>
                  </a:lnTo>
                  <a:lnTo>
                    <a:pt x="988035" y="76071"/>
                  </a:lnTo>
                  <a:lnTo>
                    <a:pt x="895708" y="64133"/>
                  </a:lnTo>
                  <a:lnTo>
                    <a:pt x="699752" y="31876"/>
                  </a:lnTo>
                  <a:lnTo>
                    <a:pt x="598408" y="18033"/>
                  </a:lnTo>
                  <a:lnTo>
                    <a:pt x="496176" y="10032"/>
                  </a:lnTo>
                  <a:close/>
                </a:path>
                <a:path w="7541259" h="2102485">
                  <a:moveTo>
                    <a:pt x="7443916" y="1970228"/>
                  </a:moveTo>
                  <a:lnTo>
                    <a:pt x="6614119" y="1970228"/>
                  </a:lnTo>
                  <a:lnTo>
                    <a:pt x="6709494" y="1972641"/>
                  </a:lnTo>
                  <a:lnTo>
                    <a:pt x="6808297" y="1982165"/>
                  </a:lnTo>
                  <a:lnTo>
                    <a:pt x="6948502" y="2001850"/>
                  </a:lnTo>
                  <a:lnTo>
                    <a:pt x="7116519" y="2025217"/>
                  </a:lnTo>
                  <a:lnTo>
                    <a:pt x="7219767" y="2034361"/>
                  </a:lnTo>
                  <a:lnTo>
                    <a:pt x="7321491" y="2036139"/>
                  </a:lnTo>
                  <a:lnTo>
                    <a:pt x="7403531" y="2012772"/>
                  </a:lnTo>
                  <a:lnTo>
                    <a:pt x="7443916" y="1970228"/>
                  </a:lnTo>
                  <a:close/>
                </a:path>
                <a:path w="7541259" h="2102485">
                  <a:moveTo>
                    <a:pt x="7321491" y="54862"/>
                  </a:moveTo>
                  <a:lnTo>
                    <a:pt x="7228022" y="84960"/>
                  </a:lnTo>
                  <a:lnTo>
                    <a:pt x="7137473" y="102105"/>
                  </a:lnTo>
                  <a:lnTo>
                    <a:pt x="7049083" y="108328"/>
                  </a:lnTo>
                  <a:lnTo>
                    <a:pt x="7402134" y="108328"/>
                  </a:lnTo>
                  <a:lnTo>
                    <a:pt x="7390832" y="94739"/>
                  </a:lnTo>
                  <a:lnTo>
                    <a:pt x="7321491" y="54862"/>
                  </a:lnTo>
                  <a:close/>
                </a:path>
                <a:path w="7541259" h="2102485">
                  <a:moveTo>
                    <a:pt x="4597410" y="0"/>
                  </a:moveTo>
                  <a:lnTo>
                    <a:pt x="4489590" y="15112"/>
                  </a:lnTo>
                  <a:lnTo>
                    <a:pt x="4388247" y="47369"/>
                  </a:lnTo>
                  <a:lnTo>
                    <a:pt x="4239914" y="92453"/>
                  </a:lnTo>
                  <a:lnTo>
                    <a:pt x="4133237" y="102486"/>
                  </a:lnTo>
                  <a:lnTo>
                    <a:pt x="6927547" y="102486"/>
                  </a:lnTo>
                  <a:lnTo>
                    <a:pt x="6876368" y="97279"/>
                  </a:lnTo>
                  <a:lnTo>
                    <a:pt x="6844238" y="92326"/>
                  </a:lnTo>
                  <a:lnTo>
                    <a:pt x="5804261" y="92326"/>
                  </a:lnTo>
                  <a:lnTo>
                    <a:pt x="5701520" y="89405"/>
                  </a:lnTo>
                  <a:lnTo>
                    <a:pt x="5603860" y="81912"/>
                  </a:lnTo>
                  <a:lnTo>
                    <a:pt x="5421746" y="61466"/>
                  </a:lnTo>
                  <a:lnTo>
                    <a:pt x="5021580" y="61466"/>
                  </a:lnTo>
                  <a:lnTo>
                    <a:pt x="4938016" y="52957"/>
                  </a:lnTo>
                  <a:lnTo>
                    <a:pt x="4858008" y="35813"/>
                  </a:lnTo>
                  <a:lnTo>
                    <a:pt x="4777365" y="16890"/>
                  </a:lnTo>
                  <a:lnTo>
                    <a:pt x="4691896" y="2793"/>
                  </a:lnTo>
                  <a:lnTo>
                    <a:pt x="4597410" y="0"/>
                  </a:lnTo>
                  <a:close/>
                </a:path>
                <a:path w="7541259" h="2102485">
                  <a:moveTo>
                    <a:pt x="6344886" y="30479"/>
                  </a:moveTo>
                  <a:lnTo>
                    <a:pt x="6247607" y="37210"/>
                  </a:lnTo>
                  <a:lnTo>
                    <a:pt x="6026251" y="77087"/>
                  </a:lnTo>
                  <a:lnTo>
                    <a:pt x="5912335" y="88897"/>
                  </a:lnTo>
                  <a:lnTo>
                    <a:pt x="5804261" y="92326"/>
                  </a:lnTo>
                  <a:lnTo>
                    <a:pt x="6844238" y="92326"/>
                  </a:lnTo>
                  <a:lnTo>
                    <a:pt x="6790899" y="84198"/>
                  </a:lnTo>
                  <a:lnTo>
                    <a:pt x="6618056" y="53973"/>
                  </a:lnTo>
                  <a:lnTo>
                    <a:pt x="6529539" y="41019"/>
                  </a:lnTo>
                  <a:lnTo>
                    <a:pt x="6438610" y="32511"/>
                  </a:lnTo>
                  <a:lnTo>
                    <a:pt x="6344886" y="30479"/>
                  </a:lnTo>
                  <a:close/>
                </a:path>
                <a:path w="7541259" h="2102485">
                  <a:moveTo>
                    <a:pt x="3710465" y="33527"/>
                  </a:moveTo>
                  <a:lnTo>
                    <a:pt x="3616233" y="54862"/>
                  </a:lnTo>
                  <a:lnTo>
                    <a:pt x="3516287" y="81404"/>
                  </a:lnTo>
                  <a:lnTo>
                    <a:pt x="3417229" y="92199"/>
                  </a:lnTo>
                  <a:lnTo>
                    <a:pt x="4035196" y="92199"/>
                  </a:lnTo>
                  <a:lnTo>
                    <a:pt x="3955696" y="73404"/>
                  </a:lnTo>
                  <a:lnTo>
                    <a:pt x="3875688" y="51179"/>
                  </a:lnTo>
                  <a:lnTo>
                    <a:pt x="3795426" y="35051"/>
                  </a:lnTo>
                  <a:lnTo>
                    <a:pt x="3710465" y="33527"/>
                  </a:lnTo>
                  <a:close/>
                </a:path>
                <a:path w="7541259" h="2102485">
                  <a:moveTo>
                    <a:pt x="1467955" y="19811"/>
                  </a:moveTo>
                  <a:lnTo>
                    <a:pt x="1385407" y="20700"/>
                  </a:lnTo>
                  <a:lnTo>
                    <a:pt x="1306034" y="31495"/>
                  </a:lnTo>
                  <a:lnTo>
                    <a:pt x="1229074" y="54862"/>
                  </a:lnTo>
                  <a:lnTo>
                    <a:pt x="1155797" y="74674"/>
                  </a:lnTo>
                  <a:lnTo>
                    <a:pt x="1075154" y="80642"/>
                  </a:lnTo>
                  <a:lnTo>
                    <a:pt x="3204510" y="80642"/>
                  </a:lnTo>
                  <a:lnTo>
                    <a:pt x="3082466" y="65276"/>
                  </a:lnTo>
                  <a:lnTo>
                    <a:pt x="1951432" y="65276"/>
                  </a:lnTo>
                  <a:lnTo>
                    <a:pt x="1842850" y="58672"/>
                  </a:lnTo>
                  <a:lnTo>
                    <a:pt x="1740998" y="48131"/>
                  </a:lnTo>
                  <a:lnTo>
                    <a:pt x="1554186" y="25907"/>
                  </a:lnTo>
                  <a:lnTo>
                    <a:pt x="1467955" y="19811"/>
                  </a:lnTo>
                  <a:close/>
                </a:path>
                <a:path w="7541259" h="2102485">
                  <a:moveTo>
                    <a:pt x="2473770" y="35305"/>
                  </a:moveTo>
                  <a:lnTo>
                    <a:pt x="2351599" y="39369"/>
                  </a:lnTo>
                  <a:lnTo>
                    <a:pt x="2067380" y="64895"/>
                  </a:lnTo>
                  <a:lnTo>
                    <a:pt x="1951432" y="65276"/>
                  </a:lnTo>
                  <a:lnTo>
                    <a:pt x="3082466" y="65276"/>
                  </a:lnTo>
                  <a:lnTo>
                    <a:pt x="3039795" y="59815"/>
                  </a:lnTo>
                  <a:lnTo>
                    <a:pt x="3020110" y="58291"/>
                  </a:lnTo>
                  <a:lnTo>
                    <a:pt x="2784023" y="58291"/>
                  </a:lnTo>
                  <a:lnTo>
                    <a:pt x="2712778" y="54354"/>
                  </a:lnTo>
                  <a:lnTo>
                    <a:pt x="2567875" y="38988"/>
                  </a:lnTo>
                  <a:lnTo>
                    <a:pt x="2473770" y="35305"/>
                  </a:lnTo>
                  <a:close/>
                </a:path>
                <a:path w="7541259" h="2102485">
                  <a:moveTo>
                    <a:pt x="5260207" y="47242"/>
                  </a:moveTo>
                  <a:lnTo>
                    <a:pt x="5184770" y="47369"/>
                  </a:lnTo>
                  <a:lnTo>
                    <a:pt x="5112890" y="54862"/>
                  </a:lnTo>
                  <a:lnTo>
                    <a:pt x="5021580" y="61466"/>
                  </a:lnTo>
                  <a:lnTo>
                    <a:pt x="5421746" y="61466"/>
                  </a:lnTo>
                  <a:lnTo>
                    <a:pt x="5339580" y="52703"/>
                  </a:lnTo>
                  <a:lnTo>
                    <a:pt x="5260207" y="47242"/>
                  </a:lnTo>
                  <a:close/>
                </a:path>
                <a:path w="7541259" h="2102485">
                  <a:moveTo>
                    <a:pt x="2952167" y="53084"/>
                  </a:moveTo>
                  <a:lnTo>
                    <a:pt x="2868095" y="54862"/>
                  </a:lnTo>
                  <a:lnTo>
                    <a:pt x="2784023" y="58291"/>
                  </a:lnTo>
                  <a:lnTo>
                    <a:pt x="3020110" y="58291"/>
                  </a:lnTo>
                  <a:lnTo>
                    <a:pt x="2952167" y="53084"/>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grpSp>
      <p:sp>
        <p:nvSpPr>
          <p:cNvPr id="7" name="object 7"/>
          <p:cNvSpPr txBox="1"/>
          <p:nvPr/>
        </p:nvSpPr>
        <p:spPr>
          <a:xfrm>
            <a:off x="7868561" y="2803892"/>
            <a:ext cx="2494063" cy="847622"/>
          </a:xfrm>
          <a:prstGeom prst="rect">
            <a:avLst/>
          </a:prstGeom>
        </p:spPr>
        <p:txBody>
          <a:bodyPr vert="horz" wrap="square" lIns="0" tIns="7701" rIns="0" bIns="0" rtlCol="0">
            <a:spAutoFit/>
          </a:bodyPr>
          <a:lstStyle/>
          <a:p>
            <a:pPr algn="ctr" defTabSz="554492">
              <a:spcBef>
                <a:spcPts val="61"/>
              </a:spcBef>
            </a:pPr>
            <a:r>
              <a:rPr sz="1819" b="1" dirty="0">
                <a:solidFill>
                  <a:srgbClr val="E76D09"/>
                </a:solidFill>
                <a:latin typeface="Times New Roman"/>
                <a:cs typeface="Times New Roman"/>
              </a:rPr>
              <a:t>RECOMMENDATIONS</a:t>
            </a:r>
            <a:endParaRPr sz="1819">
              <a:solidFill>
                <a:prstClr val="black"/>
              </a:solidFill>
              <a:latin typeface="Times New Roman"/>
              <a:cs typeface="Times New Roman"/>
            </a:endParaRPr>
          </a:p>
          <a:p>
            <a:pPr marL="720070" marR="715834" indent="385" algn="ctr" defTabSz="554492"/>
            <a:r>
              <a:rPr sz="1819" b="1" dirty="0">
                <a:solidFill>
                  <a:srgbClr val="E76D09"/>
                </a:solidFill>
                <a:latin typeface="Times New Roman"/>
                <a:cs typeface="Times New Roman"/>
              </a:rPr>
              <a:t>&amp; </a:t>
            </a:r>
            <a:r>
              <a:rPr sz="1819" b="1" spc="3" dirty="0">
                <a:solidFill>
                  <a:srgbClr val="E76D09"/>
                </a:solidFill>
                <a:latin typeface="Times New Roman"/>
                <a:cs typeface="Times New Roman"/>
              </a:rPr>
              <a:t> </a:t>
            </a:r>
            <a:r>
              <a:rPr sz="1819" b="1" spc="-3" dirty="0">
                <a:solidFill>
                  <a:srgbClr val="E76D09"/>
                </a:solidFill>
                <a:latin typeface="Times New Roman"/>
                <a:cs typeface="Times New Roman"/>
              </a:rPr>
              <a:t>A</a:t>
            </a:r>
            <a:r>
              <a:rPr sz="1819" b="1" dirty="0">
                <a:solidFill>
                  <a:srgbClr val="E76D09"/>
                </a:solidFill>
                <a:latin typeface="Times New Roman"/>
                <a:cs typeface="Times New Roman"/>
              </a:rPr>
              <a:t>C</a:t>
            </a:r>
            <a:r>
              <a:rPr sz="1819" b="1" spc="-3" dirty="0">
                <a:solidFill>
                  <a:srgbClr val="E76D09"/>
                </a:solidFill>
                <a:latin typeface="Times New Roman"/>
                <a:cs typeface="Times New Roman"/>
              </a:rPr>
              <a:t>TIONS</a:t>
            </a:r>
            <a:endParaRPr sz="1819">
              <a:solidFill>
                <a:prstClr val="black"/>
              </a:solidFill>
              <a:latin typeface="Times New Roman"/>
              <a:cs typeface="Times New Roman"/>
            </a:endParaRPr>
          </a:p>
        </p:txBody>
      </p:sp>
      <p:sp>
        <p:nvSpPr>
          <p:cNvPr id="8" name="object 8"/>
          <p:cNvSpPr/>
          <p:nvPr/>
        </p:nvSpPr>
        <p:spPr>
          <a:xfrm>
            <a:off x="611456" y="1102070"/>
            <a:ext cx="3483679" cy="971518"/>
          </a:xfrm>
          <a:custGeom>
            <a:avLst/>
            <a:gdLst/>
            <a:ahLst/>
            <a:cxnLst/>
            <a:rect l="l" t="t" r="r" b="b"/>
            <a:pathLst>
              <a:path w="5744845" h="1602104">
                <a:moveTo>
                  <a:pt x="14109" y="278051"/>
                </a:moveTo>
                <a:lnTo>
                  <a:pt x="26145" y="230471"/>
                </a:lnTo>
                <a:lnTo>
                  <a:pt x="42053" y="186176"/>
                </a:lnTo>
                <a:lnTo>
                  <a:pt x="61971" y="145767"/>
                </a:lnTo>
                <a:lnTo>
                  <a:pt x="86039" y="109849"/>
                </a:lnTo>
                <a:lnTo>
                  <a:pt x="114397" y="79025"/>
                </a:lnTo>
                <a:lnTo>
                  <a:pt x="147184" y="53897"/>
                </a:lnTo>
                <a:lnTo>
                  <a:pt x="184539" y="35069"/>
                </a:lnTo>
                <a:lnTo>
                  <a:pt x="226602" y="23143"/>
                </a:lnTo>
                <a:lnTo>
                  <a:pt x="273513" y="18723"/>
                </a:lnTo>
                <a:lnTo>
                  <a:pt x="312296" y="17289"/>
                </a:lnTo>
                <a:lnTo>
                  <a:pt x="354027" y="18248"/>
                </a:lnTo>
                <a:lnTo>
                  <a:pt x="398915" y="20727"/>
                </a:lnTo>
                <a:lnTo>
                  <a:pt x="447171" y="23856"/>
                </a:lnTo>
                <a:lnTo>
                  <a:pt x="499005" y="26761"/>
                </a:lnTo>
                <a:lnTo>
                  <a:pt x="554627" y="28573"/>
                </a:lnTo>
                <a:lnTo>
                  <a:pt x="614247" y="28418"/>
                </a:lnTo>
                <a:lnTo>
                  <a:pt x="678075" y="25425"/>
                </a:lnTo>
                <a:lnTo>
                  <a:pt x="746322" y="18723"/>
                </a:lnTo>
                <a:lnTo>
                  <a:pt x="796987" y="14271"/>
                </a:lnTo>
                <a:lnTo>
                  <a:pt x="843859" y="13643"/>
                </a:lnTo>
                <a:lnTo>
                  <a:pt x="887933" y="15937"/>
                </a:lnTo>
                <a:lnTo>
                  <a:pt x="930204" y="20247"/>
                </a:lnTo>
                <a:lnTo>
                  <a:pt x="971666" y="25669"/>
                </a:lnTo>
                <a:lnTo>
                  <a:pt x="1013317" y="31296"/>
                </a:lnTo>
                <a:lnTo>
                  <a:pt x="1056149" y="36225"/>
                </a:lnTo>
                <a:lnTo>
                  <a:pt x="1101160" y="39551"/>
                </a:lnTo>
                <a:lnTo>
                  <a:pt x="1149344" y="40368"/>
                </a:lnTo>
                <a:lnTo>
                  <a:pt x="1201696" y="37773"/>
                </a:lnTo>
                <a:lnTo>
                  <a:pt x="1259212" y="30860"/>
                </a:lnTo>
                <a:lnTo>
                  <a:pt x="1322887" y="18723"/>
                </a:lnTo>
                <a:lnTo>
                  <a:pt x="1385048" y="6997"/>
                </a:lnTo>
                <a:lnTo>
                  <a:pt x="1438441" y="1217"/>
                </a:lnTo>
                <a:lnTo>
                  <a:pt x="1484691" y="239"/>
                </a:lnTo>
                <a:lnTo>
                  <a:pt x="1525424" y="2919"/>
                </a:lnTo>
                <a:lnTo>
                  <a:pt x="1562263" y="8113"/>
                </a:lnTo>
                <a:lnTo>
                  <a:pt x="1596835" y="14675"/>
                </a:lnTo>
                <a:lnTo>
                  <a:pt x="1630764" y="21463"/>
                </a:lnTo>
                <a:lnTo>
                  <a:pt x="1665675" y="27331"/>
                </a:lnTo>
                <a:lnTo>
                  <a:pt x="1703193" y="31135"/>
                </a:lnTo>
                <a:lnTo>
                  <a:pt x="1744943" y="31732"/>
                </a:lnTo>
                <a:lnTo>
                  <a:pt x="1792549" y="27976"/>
                </a:lnTo>
                <a:lnTo>
                  <a:pt x="1847638" y="18723"/>
                </a:lnTo>
                <a:lnTo>
                  <a:pt x="1901592" y="9434"/>
                </a:lnTo>
                <a:lnTo>
                  <a:pt x="1954014" y="4005"/>
                </a:lnTo>
                <a:lnTo>
                  <a:pt x="2005065" y="1805"/>
                </a:lnTo>
                <a:lnTo>
                  <a:pt x="2054909" y="2205"/>
                </a:lnTo>
                <a:lnTo>
                  <a:pt x="2103709" y="4573"/>
                </a:lnTo>
                <a:lnTo>
                  <a:pt x="2151627" y="8279"/>
                </a:lnTo>
                <a:lnTo>
                  <a:pt x="2198825" y="12693"/>
                </a:lnTo>
                <a:lnTo>
                  <a:pt x="2245467" y="17183"/>
                </a:lnTo>
                <a:lnTo>
                  <a:pt x="2291714" y="21121"/>
                </a:lnTo>
                <a:lnTo>
                  <a:pt x="2337731" y="23874"/>
                </a:lnTo>
                <a:lnTo>
                  <a:pt x="2383678" y="24812"/>
                </a:lnTo>
                <a:lnTo>
                  <a:pt x="2429720" y="23306"/>
                </a:lnTo>
                <a:lnTo>
                  <a:pt x="2476018" y="18723"/>
                </a:lnTo>
                <a:lnTo>
                  <a:pt x="2539498" y="11540"/>
                </a:lnTo>
                <a:lnTo>
                  <a:pt x="2596679" y="7873"/>
                </a:lnTo>
                <a:lnTo>
                  <a:pt x="2649086" y="6983"/>
                </a:lnTo>
                <a:lnTo>
                  <a:pt x="2698249" y="8135"/>
                </a:lnTo>
                <a:lnTo>
                  <a:pt x="2745693" y="10591"/>
                </a:lnTo>
                <a:lnTo>
                  <a:pt x="2792946" y="13615"/>
                </a:lnTo>
                <a:lnTo>
                  <a:pt x="2841534" y="16470"/>
                </a:lnTo>
                <a:lnTo>
                  <a:pt x="2892986" y="18418"/>
                </a:lnTo>
                <a:lnTo>
                  <a:pt x="2948827" y="18723"/>
                </a:lnTo>
                <a:lnTo>
                  <a:pt x="3004840" y="19284"/>
                </a:lnTo>
                <a:lnTo>
                  <a:pt x="3056333" y="21935"/>
                </a:lnTo>
                <a:lnTo>
                  <a:pt x="3104252" y="25722"/>
                </a:lnTo>
                <a:lnTo>
                  <a:pt x="3149544" y="29688"/>
                </a:lnTo>
                <a:lnTo>
                  <a:pt x="3193154" y="32876"/>
                </a:lnTo>
                <a:lnTo>
                  <a:pt x="3236028" y="34330"/>
                </a:lnTo>
                <a:lnTo>
                  <a:pt x="3279112" y="33093"/>
                </a:lnTo>
                <a:lnTo>
                  <a:pt x="3323352" y="28210"/>
                </a:lnTo>
                <a:lnTo>
                  <a:pt x="3369694" y="18723"/>
                </a:lnTo>
                <a:lnTo>
                  <a:pt x="3405944" y="11467"/>
                </a:lnTo>
                <a:lnTo>
                  <a:pt x="3443333" y="7523"/>
                </a:lnTo>
                <a:lnTo>
                  <a:pt x="3482162" y="6294"/>
                </a:lnTo>
                <a:lnTo>
                  <a:pt x="3522735" y="7181"/>
                </a:lnTo>
                <a:lnTo>
                  <a:pt x="3565354" y="9587"/>
                </a:lnTo>
                <a:lnTo>
                  <a:pt x="3610322" y="12913"/>
                </a:lnTo>
                <a:lnTo>
                  <a:pt x="3657940" y="16563"/>
                </a:lnTo>
                <a:lnTo>
                  <a:pt x="3708513" y="19937"/>
                </a:lnTo>
                <a:lnTo>
                  <a:pt x="3762341" y="22438"/>
                </a:lnTo>
                <a:lnTo>
                  <a:pt x="3819728" y="23468"/>
                </a:lnTo>
                <a:lnTo>
                  <a:pt x="3880975" y="22429"/>
                </a:lnTo>
                <a:lnTo>
                  <a:pt x="3946387" y="18723"/>
                </a:lnTo>
                <a:lnTo>
                  <a:pt x="4020886" y="14033"/>
                </a:lnTo>
                <a:lnTo>
                  <a:pt x="4083655" y="12164"/>
                </a:lnTo>
                <a:lnTo>
                  <a:pt x="4136823" y="12451"/>
                </a:lnTo>
                <a:lnTo>
                  <a:pt x="4182520" y="14225"/>
                </a:lnTo>
                <a:lnTo>
                  <a:pt x="4222875" y="16818"/>
                </a:lnTo>
                <a:lnTo>
                  <a:pt x="4260018" y="19565"/>
                </a:lnTo>
                <a:lnTo>
                  <a:pt x="4296080" y="21796"/>
                </a:lnTo>
                <a:lnTo>
                  <a:pt x="4333189" y="22844"/>
                </a:lnTo>
                <a:lnTo>
                  <a:pt x="4373475" y="22043"/>
                </a:lnTo>
                <a:lnTo>
                  <a:pt x="4419069" y="18723"/>
                </a:lnTo>
                <a:lnTo>
                  <a:pt x="4474831" y="15391"/>
                </a:lnTo>
                <a:lnTo>
                  <a:pt x="4532471" y="15358"/>
                </a:lnTo>
                <a:lnTo>
                  <a:pt x="4590839" y="17566"/>
                </a:lnTo>
                <a:lnTo>
                  <a:pt x="4648784" y="20960"/>
                </a:lnTo>
                <a:lnTo>
                  <a:pt x="4705154" y="24483"/>
                </a:lnTo>
                <a:lnTo>
                  <a:pt x="4758799" y="27077"/>
                </a:lnTo>
                <a:lnTo>
                  <a:pt x="4808569" y="27686"/>
                </a:lnTo>
                <a:lnTo>
                  <a:pt x="4853312" y="25254"/>
                </a:lnTo>
                <a:lnTo>
                  <a:pt x="4891878" y="18723"/>
                </a:lnTo>
                <a:lnTo>
                  <a:pt x="4920980" y="13919"/>
                </a:lnTo>
                <a:lnTo>
                  <a:pt x="4955276" y="12418"/>
                </a:lnTo>
                <a:lnTo>
                  <a:pt x="4994218" y="13491"/>
                </a:lnTo>
                <a:lnTo>
                  <a:pt x="5037252" y="16409"/>
                </a:lnTo>
                <a:lnTo>
                  <a:pt x="5083828" y="20444"/>
                </a:lnTo>
                <a:lnTo>
                  <a:pt x="5133394" y="24867"/>
                </a:lnTo>
                <a:lnTo>
                  <a:pt x="5185400" y="28948"/>
                </a:lnTo>
                <a:lnTo>
                  <a:pt x="5239294" y="31959"/>
                </a:lnTo>
                <a:lnTo>
                  <a:pt x="5294525" y="33171"/>
                </a:lnTo>
                <a:lnTo>
                  <a:pt x="5350542" y="31855"/>
                </a:lnTo>
                <a:lnTo>
                  <a:pt x="5406794" y="27282"/>
                </a:lnTo>
                <a:lnTo>
                  <a:pt x="5462729" y="18723"/>
                </a:lnTo>
                <a:lnTo>
                  <a:pt x="5522569" y="30293"/>
                </a:lnTo>
                <a:lnTo>
                  <a:pt x="5572275" y="49778"/>
                </a:lnTo>
                <a:lnTo>
                  <a:pt x="5612998" y="76198"/>
                </a:lnTo>
                <a:lnTo>
                  <a:pt x="5645890" y="108574"/>
                </a:lnTo>
                <a:lnTo>
                  <a:pt x="5672102" y="145926"/>
                </a:lnTo>
                <a:lnTo>
                  <a:pt x="5692787" y="187276"/>
                </a:lnTo>
                <a:lnTo>
                  <a:pt x="5709097" y="231644"/>
                </a:lnTo>
                <a:lnTo>
                  <a:pt x="5722183" y="278051"/>
                </a:lnTo>
                <a:lnTo>
                  <a:pt x="5733770" y="340262"/>
                </a:lnTo>
                <a:lnTo>
                  <a:pt x="5740773" y="396960"/>
                </a:lnTo>
                <a:lnTo>
                  <a:pt x="5743947" y="449106"/>
                </a:lnTo>
                <a:lnTo>
                  <a:pt x="5744047" y="497660"/>
                </a:lnTo>
                <a:lnTo>
                  <a:pt x="5741831" y="543582"/>
                </a:lnTo>
                <a:lnTo>
                  <a:pt x="5738052" y="587835"/>
                </a:lnTo>
                <a:lnTo>
                  <a:pt x="5733468" y="631377"/>
                </a:lnTo>
                <a:lnTo>
                  <a:pt x="5728833" y="675170"/>
                </a:lnTo>
                <a:lnTo>
                  <a:pt x="5724903" y="720175"/>
                </a:lnTo>
                <a:lnTo>
                  <a:pt x="5722435" y="767351"/>
                </a:lnTo>
                <a:lnTo>
                  <a:pt x="5722183" y="817660"/>
                </a:lnTo>
                <a:lnTo>
                  <a:pt x="5721727" y="875301"/>
                </a:lnTo>
                <a:lnTo>
                  <a:pt x="5718672" y="932955"/>
                </a:lnTo>
                <a:lnTo>
                  <a:pt x="5714030" y="989964"/>
                </a:lnTo>
                <a:lnTo>
                  <a:pt x="5708815" y="1045671"/>
                </a:lnTo>
                <a:lnTo>
                  <a:pt x="5704038" y="1099418"/>
                </a:lnTo>
                <a:lnTo>
                  <a:pt x="5700713" y="1150548"/>
                </a:lnTo>
                <a:lnTo>
                  <a:pt x="5699853" y="1198403"/>
                </a:lnTo>
                <a:lnTo>
                  <a:pt x="5702469" y="1242325"/>
                </a:lnTo>
                <a:lnTo>
                  <a:pt x="5709575" y="1281657"/>
                </a:lnTo>
                <a:lnTo>
                  <a:pt x="5722183" y="1315742"/>
                </a:lnTo>
                <a:lnTo>
                  <a:pt x="5713770" y="1359778"/>
                </a:lnTo>
                <a:lnTo>
                  <a:pt x="5702027" y="1402878"/>
                </a:lnTo>
                <a:lnTo>
                  <a:pt x="5686743" y="1443884"/>
                </a:lnTo>
                <a:lnTo>
                  <a:pt x="5667704" y="1481638"/>
                </a:lnTo>
                <a:lnTo>
                  <a:pt x="5644699" y="1514984"/>
                </a:lnTo>
                <a:lnTo>
                  <a:pt x="5617514" y="1542763"/>
                </a:lnTo>
                <a:lnTo>
                  <a:pt x="5549756" y="1576993"/>
                </a:lnTo>
                <a:lnTo>
                  <a:pt x="5508757" y="1581129"/>
                </a:lnTo>
                <a:lnTo>
                  <a:pt x="5462729" y="1575069"/>
                </a:lnTo>
                <a:lnTo>
                  <a:pt x="5405424" y="1577394"/>
                </a:lnTo>
                <a:lnTo>
                  <a:pt x="5352685" y="1577740"/>
                </a:lnTo>
                <a:lnTo>
                  <a:pt x="5303065" y="1576706"/>
                </a:lnTo>
                <a:lnTo>
                  <a:pt x="5255121" y="1574891"/>
                </a:lnTo>
                <a:lnTo>
                  <a:pt x="5207405" y="1572895"/>
                </a:lnTo>
                <a:lnTo>
                  <a:pt x="5158472" y="1571316"/>
                </a:lnTo>
                <a:lnTo>
                  <a:pt x="5106878" y="1570752"/>
                </a:lnTo>
                <a:lnTo>
                  <a:pt x="5051175" y="1571804"/>
                </a:lnTo>
                <a:lnTo>
                  <a:pt x="4989920" y="1575069"/>
                </a:lnTo>
                <a:lnTo>
                  <a:pt x="4940981" y="1576665"/>
                </a:lnTo>
                <a:lnTo>
                  <a:pt x="4891147" y="1575157"/>
                </a:lnTo>
                <a:lnTo>
                  <a:pt x="4840736" y="1571390"/>
                </a:lnTo>
                <a:lnTo>
                  <a:pt x="4790064" y="1566207"/>
                </a:lnTo>
                <a:lnTo>
                  <a:pt x="4739449" y="1560453"/>
                </a:lnTo>
                <a:lnTo>
                  <a:pt x="4689207" y="1554972"/>
                </a:lnTo>
                <a:lnTo>
                  <a:pt x="4639656" y="1550607"/>
                </a:lnTo>
                <a:lnTo>
                  <a:pt x="4591112" y="1548202"/>
                </a:lnTo>
                <a:lnTo>
                  <a:pt x="4543893" y="1548602"/>
                </a:lnTo>
                <a:lnTo>
                  <a:pt x="4498316" y="1552651"/>
                </a:lnTo>
                <a:lnTo>
                  <a:pt x="4454697" y="1561192"/>
                </a:lnTo>
                <a:lnTo>
                  <a:pt x="4413354" y="1575069"/>
                </a:lnTo>
                <a:lnTo>
                  <a:pt x="4372368" y="1588658"/>
                </a:lnTo>
                <a:lnTo>
                  <a:pt x="4329689" y="1596385"/>
                </a:lnTo>
                <a:lnTo>
                  <a:pt x="4285441" y="1599268"/>
                </a:lnTo>
                <a:lnTo>
                  <a:pt x="4239745" y="1598324"/>
                </a:lnTo>
                <a:lnTo>
                  <a:pt x="4192724" y="1594569"/>
                </a:lnTo>
                <a:lnTo>
                  <a:pt x="4144502" y="1589023"/>
                </a:lnTo>
                <a:lnTo>
                  <a:pt x="4095200" y="1582701"/>
                </a:lnTo>
                <a:lnTo>
                  <a:pt x="4044941" y="1576621"/>
                </a:lnTo>
                <a:lnTo>
                  <a:pt x="3993848" y="1571801"/>
                </a:lnTo>
                <a:lnTo>
                  <a:pt x="3942043" y="1569257"/>
                </a:lnTo>
                <a:lnTo>
                  <a:pt x="3889649" y="1570007"/>
                </a:lnTo>
                <a:lnTo>
                  <a:pt x="3836789" y="1575069"/>
                </a:lnTo>
                <a:lnTo>
                  <a:pt x="3787121" y="1579918"/>
                </a:lnTo>
                <a:lnTo>
                  <a:pt x="3736311" y="1580994"/>
                </a:lnTo>
                <a:lnTo>
                  <a:pt x="3684729" y="1579106"/>
                </a:lnTo>
                <a:lnTo>
                  <a:pt x="3632747" y="1575063"/>
                </a:lnTo>
                <a:lnTo>
                  <a:pt x="3580738" y="1569672"/>
                </a:lnTo>
                <a:lnTo>
                  <a:pt x="3529073" y="1563743"/>
                </a:lnTo>
                <a:lnTo>
                  <a:pt x="3478124" y="1558084"/>
                </a:lnTo>
                <a:lnTo>
                  <a:pt x="3428262" y="1553503"/>
                </a:lnTo>
                <a:lnTo>
                  <a:pt x="3379860" y="1550809"/>
                </a:lnTo>
                <a:lnTo>
                  <a:pt x="3333289" y="1550810"/>
                </a:lnTo>
                <a:lnTo>
                  <a:pt x="3288921" y="1554315"/>
                </a:lnTo>
                <a:lnTo>
                  <a:pt x="3247128" y="1562132"/>
                </a:lnTo>
                <a:lnTo>
                  <a:pt x="3208282" y="1575069"/>
                </a:lnTo>
                <a:lnTo>
                  <a:pt x="3157813" y="1592604"/>
                </a:lnTo>
                <a:lnTo>
                  <a:pt x="3112673" y="1600948"/>
                </a:lnTo>
                <a:lnTo>
                  <a:pt x="3070975" y="1602162"/>
                </a:lnTo>
                <a:lnTo>
                  <a:pt x="3030832" y="1598305"/>
                </a:lnTo>
                <a:lnTo>
                  <a:pt x="2990358" y="1591438"/>
                </a:lnTo>
                <a:lnTo>
                  <a:pt x="2947665" y="1583620"/>
                </a:lnTo>
                <a:lnTo>
                  <a:pt x="2900868" y="1576913"/>
                </a:lnTo>
                <a:lnTo>
                  <a:pt x="2848080" y="1573376"/>
                </a:lnTo>
                <a:lnTo>
                  <a:pt x="2787414" y="1575069"/>
                </a:lnTo>
                <a:lnTo>
                  <a:pt x="2741964" y="1577926"/>
                </a:lnTo>
                <a:lnTo>
                  <a:pt x="2695850" y="1579643"/>
                </a:lnTo>
                <a:lnTo>
                  <a:pt x="2648941" y="1580402"/>
                </a:lnTo>
                <a:lnTo>
                  <a:pt x="2601104" y="1580382"/>
                </a:lnTo>
                <a:lnTo>
                  <a:pt x="2552208" y="1579765"/>
                </a:lnTo>
                <a:lnTo>
                  <a:pt x="2502121" y="1578733"/>
                </a:lnTo>
                <a:lnTo>
                  <a:pt x="2450711" y="1577465"/>
                </a:lnTo>
                <a:lnTo>
                  <a:pt x="2397847" y="1576144"/>
                </a:lnTo>
                <a:lnTo>
                  <a:pt x="2343396" y="1574950"/>
                </a:lnTo>
                <a:lnTo>
                  <a:pt x="2287227" y="1574065"/>
                </a:lnTo>
                <a:lnTo>
                  <a:pt x="2229208" y="1573669"/>
                </a:lnTo>
                <a:lnTo>
                  <a:pt x="2169207" y="1573943"/>
                </a:lnTo>
                <a:lnTo>
                  <a:pt x="2107092" y="1575069"/>
                </a:lnTo>
                <a:lnTo>
                  <a:pt x="2024861" y="1576666"/>
                </a:lnTo>
                <a:lnTo>
                  <a:pt x="1958467" y="1576971"/>
                </a:lnTo>
                <a:lnTo>
                  <a:pt x="1904307" y="1576367"/>
                </a:lnTo>
                <a:lnTo>
                  <a:pt x="1858772" y="1575236"/>
                </a:lnTo>
                <a:lnTo>
                  <a:pt x="1818258" y="1573961"/>
                </a:lnTo>
                <a:lnTo>
                  <a:pt x="1779158" y="1572924"/>
                </a:lnTo>
                <a:lnTo>
                  <a:pt x="1737867" y="1572508"/>
                </a:lnTo>
                <a:lnTo>
                  <a:pt x="1690777" y="1573096"/>
                </a:lnTo>
                <a:lnTo>
                  <a:pt x="1634283" y="1575069"/>
                </a:lnTo>
                <a:lnTo>
                  <a:pt x="1582498" y="1576712"/>
                </a:lnTo>
                <a:lnTo>
                  <a:pt x="1529548" y="1577187"/>
                </a:lnTo>
                <a:lnTo>
                  <a:pt x="1475779" y="1576773"/>
                </a:lnTo>
                <a:lnTo>
                  <a:pt x="1421537" y="1575750"/>
                </a:lnTo>
                <a:lnTo>
                  <a:pt x="1367170" y="1574399"/>
                </a:lnTo>
                <a:lnTo>
                  <a:pt x="1313023" y="1572999"/>
                </a:lnTo>
                <a:lnTo>
                  <a:pt x="1259443" y="1571831"/>
                </a:lnTo>
                <a:lnTo>
                  <a:pt x="1206776" y="1571174"/>
                </a:lnTo>
                <a:lnTo>
                  <a:pt x="1155369" y="1571308"/>
                </a:lnTo>
                <a:lnTo>
                  <a:pt x="1105567" y="1572513"/>
                </a:lnTo>
                <a:lnTo>
                  <a:pt x="1057718" y="1575069"/>
                </a:lnTo>
                <a:lnTo>
                  <a:pt x="1023742" y="1576760"/>
                </a:lnTo>
                <a:lnTo>
                  <a:pt x="986356" y="1577340"/>
                </a:lnTo>
                <a:lnTo>
                  <a:pt x="945861" y="1576999"/>
                </a:lnTo>
                <a:lnTo>
                  <a:pt x="902558" y="1575926"/>
                </a:lnTo>
                <a:lnTo>
                  <a:pt x="856747" y="1574312"/>
                </a:lnTo>
                <a:lnTo>
                  <a:pt x="808731" y="1572346"/>
                </a:lnTo>
                <a:lnTo>
                  <a:pt x="758810" y="1570217"/>
                </a:lnTo>
                <a:lnTo>
                  <a:pt x="707286" y="1568116"/>
                </a:lnTo>
                <a:lnTo>
                  <a:pt x="654460" y="1566232"/>
                </a:lnTo>
                <a:lnTo>
                  <a:pt x="600632" y="1564756"/>
                </a:lnTo>
                <a:lnTo>
                  <a:pt x="546105" y="1563876"/>
                </a:lnTo>
                <a:lnTo>
                  <a:pt x="491179" y="1563782"/>
                </a:lnTo>
                <a:lnTo>
                  <a:pt x="436156" y="1564665"/>
                </a:lnTo>
                <a:lnTo>
                  <a:pt x="381336" y="1566714"/>
                </a:lnTo>
                <a:lnTo>
                  <a:pt x="327021" y="1570119"/>
                </a:lnTo>
                <a:lnTo>
                  <a:pt x="273513" y="1575069"/>
                </a:lnTo>
                <a:lnTo>
                  <a:pt x="227252" y="1572422"/>
                </a:lnTo>
                <a:lnTo>
                  <a:pt x="184388" y="1561307"/>
                </a:lnTo>
                <a:lnTo>
                  <a:pt x="145335" y="1542548"/>
                </a:lnTo>
                <a:lnTo>
                  <a:pt x="110505" y="1516973"/>
                </a:lnTo>
                <a:lnTo>
                  <a:pt x="80308" y="1485407"/>
                </a:lnTo>
                <a:lnTo>
                  <a:pt x="55158" y="1448674"/>
                </a:lnTo>
                <a:lnTo>
                  <a:pt x="35467" y="1407602"/>
                </a:lnTo>
                <a:lnTo>
                  <a:pt x="21647" y="1363016"/>
                </a:lnTo>
                <a:lnTo>
                  <a:pt x="14109" y="1315742"/>
                </a:lnTo>
                <a:lnTo>
                  <a:pt x="3404" y="1266152"/>
                </a:lnTo>
                <a:lnTo>
                  <a:pt x="-25" y="1214368"/>
                </a:lnTo>
                <a:lnTo>
                  <a:pt x="1982" y="1161280"/>
                </a:lnTo>
                <a:lnTo>
                  <a:pt x="7593" y="1107782"/>
                </a:lnTo>
                <a:lnTo>
                  <a:pt x="14971" y="1054763"/>
                </a:lnTo>
                <a:lnTo>
                  <a:pt x="22280" y="1003116"/>
                </a:lnTo>
                <a:lnTo>
                  <a:pt x="27684" y="953732"/>
                </a:lnTo>
                <a:lnTo>
                  <a:pt x="29347" y="907503"/>
                </a:lnTo>
                <a:lnTo>
                  <a:pt x="25434" y="865320"/>
                </a:lnTo>
                <a:lnTo>
                  <a:pt x="14109" y="828074"/>
                </a:lnTo>
                <a:lnTo>
                  <a:pt x="4350" y="795436"/>
                </a:lnTo>
                <a:lnTo>
                  <a:pt x="355" y="755944"/>
                </a:lnTo>
                <a:lnTo>
                  <a:pt x="926" y="710933"/>
                </a:lnTo>
                <a:lnTo>
                  <a:pt x="4867" y="661741"/>
                </a:lnTo>
                <a:lnTo>
                  <a:pt x="10981" y="609704"/>
                </a:lnTo>
                <a:lnTo>
                  <a:pt x="18071" y="556158"/>
                </a:lnTo>
                <a:lnTo>
                  <a:pt x="24942" y="502440"/>
                </a:lnTo>
                <a:lnTo>
                  <a:pt x="30396" y="449887"/>
                </a:lnTo>
                <a:lnTo>
                  <a:pt x="33236" y="399835"/>
                </a:lnTo>
                <a:lnTo>
                  <a:pt x="32266" y="353620"/>
                </a:lnTo>
                <a:lnTo>
                  <a:pt x="26289" y="312580"/>
                </a:lnTo>
                <a:lnTo>
                  <a:pt x="14109" y="278051"/>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9" name="object 9"/>
          <p:cNvSpPr/>
          <p:nvPr/>
        </p:nvSpPr>
        <p:spPr>
          <a:xfrm>
            <a:off x="1157130" y="4070387"/>
            <a:ext cx="2573772" cy="716990"/>
          </a:xfrm>
          <a:custGeom>
            <a:avLst/>
            <a:gdLst/>
            <a:ahLst/>
            <a:cxnLst/>
            <a:rect l="l" t="t" r="r" b="b"/>
            <a:pathLst>
              <a:path w="4244340" h="1182370">
                <a:moveTo>
                  <a:pt x="12703" y="211749"/>
                </a:moveTo>
                <a:lnTo>
                  <a:pt x="28352" y="160399"/>
                </a:lnTo>
                <a:lnTo>
                  <a:pt x="48619" y="115269"/>
                </a:lnTo>
                <a:lnTo>
                  <a:pt x="74820" y="77624"/>
                </a:lnTo>
                <a:lnTo>
                  <a:pt x="108270" y="48732"/>
                </a:lnTo>
                <a:lnTo>
                  <a:pt x="150285" y="29858"/>
                </a:lnTo>
                <a:lnTo>
                  <a:pt x="202182" y="22270"/>
                </a:lnTo>
                <a:lnTo>
                  <a:pt x="235496" y="13821"/>
                </a:lnTo>
                <a:lnTo>
                  <a:pt x="271588" y="11309"/>
                </a:lnTo>
                <a:lnTo>
                  <a:pt x="310575" y="13213"/>
                </a:lnTo>
                <a:lnTo>
                  <a:pt x="352576" y="18009"/>
                </a:lnTo>
                <a:lnTo>
                  <a:pt x="397709" y="24175"/>
                </a:lnTo>
                <a:lnTo>
                  <a:pt x="446092" y="30188"/>
                </a:lnTo>
                <a:lnTo>
                  <a:pt x="497842" y="34527"/>
                </a:lnTo>
                <a:lnTo>
                  <a:pt x="553079" y="35668"/>
                </a:lnTo>
                <a:lnTo>
                  <a:pt x="611920" y="32090"/>
                </a:lnTo>
                <a:lnTo>
                  <a:pt x="674483" y="22270"/>
                </a:lnTo>
                <a:lnTo>
                  <a:pt x="725899" y="13570"/>
                </a:lnTo>
                <a:lnTo>
                  <a:pt x="773357" y="9314"/>
                </a:lnTo>
                <a:lnTo>
                  <a:pt x="817735" y="8643"/>
                </a:lnTo>
                <a:lnTo>
                  <a:pt x="859912" y="10699"/>
                </a:lnTo>
                <a:lnTo>
                  <a:pt x="900766" y="14622"/>
                </a:lnTo>
                <a:lnTo>
                  <a:pt x="941176" y="19555"/>
                </a:lnTo>
                <a:lnTo>
                  <a:pt x="982020" y="24639"/>
                </a:lnTo>
                <a:lnTo>
                  <a:pt x="1024176" y="29015"/>
                </a:lnTo>
                <a:lnTo>
                  <a:pt x="1068522" y="31824"/>
                </a:lnTo>
                <a:lnTo>
                  <a:pt x="1115938" y="32209"/>
                </a:lnTo>
                <a:lnTo>
                  <a:pt x="1167301" y="29310"/>
                </a:lnTo>
                <a:lnTo>
                  <a:pt x="1223490" y="22270"/>
                </a:lnTo>
                <a:lnTo>
                  <a:pt x="1283753" y="14292"/>
                </a:lnTo>
                <a:lnTo>
                  <a:pt x="1336990" y="10326"/>
                </a:lnTo>
                <a:lnTo>
                  <a:pt x="1384621" y="9567"/>
                </a:lnTo>
                <a:lnTo>
                  <a:pt x="1428065" y="11209"/>
                </a:lnTo>
                <a:lnTo>
                  <a:pt x="1468741" y="14447"/>
                </a:lnTo>
                <a:lnTo>
                  <a:pt x="1508068" y="18474"/>
                </a:lnTo>
                <a:lnTo>
                  <a:pt x="1547466" y="22486"/>
                </a:lnTo>
                <a:lnTo>
                  <a:pt x="1588353" y="25677"/>
                </a:lnTo>
                <a:lnTo>
                  <a:pt x="1632149" y="27242"/>
                </a:lnTo>
                <a:lnTo>
                  <a:pt x="1680273" y="26374"/>
                </a:lnTo>
                <a:lnTo>
                  <a:pt x="1734144" y="22270"/>
                </a:lnTo>
                <a:lnTo>
                  <a:pt x="1785107" y="18881"/>
                </a:lnTo>
                <a:lnTo>
                  <a:pt x="1833584" y="19103"/>
                </a:lnTo>
                <a:lnTo>
                  <a:pt x="1880212" y="22037"/>
                </a:lnTo>
                <a:lnTo>
                  <a:pt x="1925627" y="26785"/>
                </a:lnTo>
                <a:lnTo>
                  <a:pt x="1970465" y="32448"/>
                </a:lnTo>
                <a:lnTo>
                  <a:pt x="2015363" y="38128"/>
                </a:lnTo>
                <a:lnTo>
                  <a:pt x="2060956" y="42927"/>
                </a:lnTo>
                <a:lnTo>
                  <a:pt x="2107882" y="45947"/>
                </a:lnTo>
                <a:lnTo>
                  <a:pt x="2156775" y="46290"/>
                </a:lnTo>
                <a:lnTo>
                  <a:pt x="2208274" y="43056"/>
                </a:lnTo>
                <a:lnTo>
                  <a:pt x="2263014" y="35349"/>
                </a:lnTo>
                <a:lnTo>
                  <a:pt x="2321631" y="22270"/>
                </a:lnTo>
                <a:lnTo>
                  <a:pt x="2385174" y="8948"/>
                </a:lnTo>
                <a:lnTo>
                  <a:pt x="2443469" y="2989"/>
                </a:lnTo>
                <a:lnTo>
                  <a:pt x="2496890" y="2828"/>
                </a:lnTo>
                <a:lnTo>
                  <a:pt x="2545812" y="6897"/>
                </a:lnTo>
                <a:lnTo>
                  <a:pt x="2590611" y="13631"/>
                </a:lnTo>
                <a:lnTo>
                  <a:pt x="2631661" y="21462"/>
                </a:lnTo>
                <a:lnTo>
                  <a:pt x="2669337" y="28826"/>
                </a:lnTo>
                <a:lnTo>
                  <a:pt x="2704015" y="34154"/>
                </a:lnTo>
                <a:lnTo>
                  <a:pt x="2736069" y="35882"/>
                </a:lnTo>
                <a:lnTo>
                  <a:pt x="2765874" y="32443"/>
                </a:lnTo>
                <a:lnTo>
                  <a:pt x="2793805" y="22270"/>
                </a:lnTo>
                <a:lnTo>
                  <a:pt x="2828350" y="8828"/>
                </a:lnTo>
                <a:lnTo>
                  <a:pt x="2865827" y="1893"/>
                </a:lnTo>
                <a:lnTo>
                  <a:pt x="2906442" y="116"/>
                </a:lnTo>
                <a:lnTo>
                  <a:pt x="2950400" y="2149"/>
                </a:lnTo>
                <a:lnTo>
                  <a:pt x="2997905" y="6643"/>
                </a:lnTo>
                <a:lnTo>
                  <a:pt x="3049163" y="12251"/>
                </a:lnTo>
                <a:lnTo>
                  <a:pt x="3104378" y="17623"/>
                </a:lnTo>
                <a:lnTo>
                  <a:pt x="3163755" y="21412"/>
                </a:lnTo>
                <a:lnTo>
                  <a:pt x="3227499" y="22270"/>
                </a:lnTo>
                <a:lnTo>
                  <a:pt x="3265167" y="22307"/>
                </a:lnTo>
                <a:lnTo>
                  <a:pt x="3304011" y="23410"/>
                </a:lnTo>
                <a:lnTo>
                  <a:pt x="3344165" y="25349"/>
                </a:lnTo>
                <a:lnTo>
                  <a:pt x="3385761" y="27895"/>
                </a:lnTo>
                <a:lnTo>
                  <a:pt x="3428932" y="30818"/>
                </a:lnTo>
                <a:lnTo>
                  <a:pt x="3473810" y="33889"/>
                </a:lnTo>
                <a:lnTo>
                  <a:pt x="3520527" y="36878"/>
                </a:lnTo>
                <a:lnTo>
                  <a:pt x="3569216" y="39557"/>
                </a:lnTo>
                <a:lnTo>
                  <a:pt x="3620009" y="41695"/>
                </a:lnTo>
                <a:lnTo>
                  <a:pt x="3673040" y="43064"/>
                </a:lnTo>
                <a:lnTo>
                  <a:pt x="3728439" y="43434"/>
                </a:lnTo>
                <a:lnTo>
                  <a:pt x="3786341" y="42575"/>
                </a:lnTo>
                <a:lnTo>
                  <a:pt x="3846876" y="40259"/>
                </a:lnTo>
                <a:lnTo>
                  <a:pt x="3910179" y="36255"/>
                </a:lnTo>
                <a:lnTo>
                  <a:pt x="3976380" y="30335"/>
                </a:lnTo>
                <a:lnTo>
                  <a:pt x="4045613" y="22270"/>
                </a:lnTo>
                <a:lnTo>
                  <a:pt x="4094202" y="30317"/>
                </a:lnTo>
                <a:lnTo>
                  <a:pt x="4137916" y="48929"/>
                </a:lnTo>
                <a:lnTo>
                  <a:pt x="4175308" y="77243"/>
                </a:lnTo>
                <a:lnTo>
                  <a:pt x="4204932" y="114394"/>
                </a:lnTo>
                <a:lnTo>
                  <a:pt x="4225342" y="159517"/>
                </a:lnTo>
                <a:lnTo>
                  <a:pt x="4235092" y="211749"/>
                </a:lnTo>
                <a:lnTo>
                  <a:pt x="4242280" y="269010"/>
                </a:lnTo>
                <a:lnTo>
                  <a:pt x="4243736" y="318450"/>
                </a:lnTo>
                <a:lnTo>
                  <a:pt x="4241298" y="362567"/>
                </a:lnTo>
                <a:lnTo>
                  <a:pt x="4236806" y="403863"/>
                </a:lnTo>
                <a:lnTo>
                  <a:pt x="4232100" y="444837"/>
                </a:lnTo>
                <a:lnTo>
                  <a:pt x="4229020" y="487991"/>
                </a:lnTo>
                <a:lnTo>
                  <a:pt x="4229404" y="535823"/>
                </a:lnTo>
                <a:lnTo>
                  <a:pt x="4235092" y="590834"/>
                </a:lnTo>
                <a:lnTo>
                  <a:pt x="4241561" y="646278"/>
                </a:lnTo>
                <a:lnTo>
                  <a:pt x="4243771" y="695089"/>
                </a:lnTo>
                <a:lnTo>
                  <a:pt x="4242927" y="739432"/>
                </a:lnTo>
                <a:lnTo>
                  <a:pt x="4240235" y="781472"/>
                </a:lnTo>
                <a:lnTo>
                  <a:pt x="4236900" y="823376"/>
                </a:lnTo>
                <a:lnTo>
                  <a:pt x="4234127" y="867308"/>
                </a:lnTo>
                <a:lnTo>
                  <a:pt x="4233123" y="915434"/>
                </a:lnTo>
                <a:lnTo>
                  <a:pt x="4235092" y="969920"/>
                </a:lnTo>
                <a:lnTo>
                  <a:pt x="4231794" y="1013752"/>
                </a:lnTo>
                <a:lnTo>
                  <a:pt x="4219498" y="1053447"/>
                </a:lnTo>
                <a:lnTo>
                  <a:pt x="4198850" y="1088135"/>
                </a:lnTo>
                <a:lnTo>
                  <a:pt x="4170493" y="1116946"/>
                </a:lnTo>
                <a:lnTo>
                  <a:pt x="4135072" y="1139007"/>
                </a:lnTo>
                <a:lnTo>
                  <a:pt x="4093230" y="1153448"/>
                </a:lnTo>
                <a:lnTo>
                  <a:pt x="4045613" y="1159399"/>
                </a:lnTo>
                <a:lnTo>
                  <a:pt x="3983249" y="1170004"/>
                </a:lnTo>
                <a:lnTo>
                  <a:pt x="3925892" y="1173334"/>
                </a:lnTo>
                <a:lnTo>
                  <a:pt x="3872928" y="1171232"/>
                </a:lnTo>
                <a:lnTo>
                  <a:pt x="3823740" y="1165543"/>
                </a:lnTo>
                <a:lnTo>
                  <a:pt x="3777713" y="1158113"/>
                </a:lnTo>
                <a:lnTo>
                  <a:pt x="3734231" y="1150785"/>
                </a:lnTo>
                <a:lnTo>
                  <a:pt x="3692678" y="1145405"/>
                </a:lnTo>
                <a:lnTo>
                  <a:pt x="3652439" y="1143818"/>
                </a:lnTo>
                <a:lnTo>
                  <a:pt x="3612897" y="1147867"/>
                </a:lnTo>
                <a:lnTo>
                  <a:pt x="3573439" y="1159399"/>
                </a:lnTo>
                <a:lnTo>
                  <a:pt x="3533455" y="1172148"/>
                </a:lnTo>
                <a:lnTo>
                  <a:pt x="3492573" y="1179308"/>
                </a:lnTo>
                <a:lnTo>
                  <a:pt x="3450527" y="1181913"/>
                </a:lnTo>
                <a:lnTo>
                  <a:pt x="3407050" y="1180996"/>
                </a:lnTo>
                <a:lnTo>
                  <a:pt x="3361878" y="1177591"/>
                </a:lnTo>
                <a:lnTo>
                  <a:pt x="3314743" y="1172730"/>
                </a:lnTo>
                <a:lnTo>
                  <a:pt x="3265380" y="1167448"/>
                </a:lnTo>
                <a:lnTo>
                  <a:pt x="3213524" y="1162776"/>
                </a:lnTo>
                <a:lnTo>
                  <a:pt x="3158907" y="1159749"/>
                </a:lnTo>
                <a:lnTo>
                  <a:pt x="3101265" y="1159399"/>
                </a:lnTo>
                <a:lnTo>
                  <a:pt x="3051582" y="1160131"/>
                </a:lnTo>
                <a:lnTo>
                  <a:pt x="3001302" y="1160210"/>
                </a:lnTo>
                <a:lnTo>
                  <a:pt x="2950470" y="1159792"/>
                </a:lnTo>
                <a:lnTo>
                  <a:pt x="2899128" y="1159032"/>
                </a:lnTo>
                <a:lnTo>
                  <a:pt x="2847321" y="1158087"/>
                </a:lnTo>
                <a:lnTo>
                  <a:pt x="2795091" y="1157113"/>
                </a:lnTo>
                <a:lnTo>
                  <a:pt x="2742483" y="1156266"/>
                </a:lnTo>
                <a:lnTo>
                  <a:pt x="2689541" y="1155702"/>
                </a:lnTo>
                <a:lnTo>
                  <a:pt x="2636307" y="1155577"/>
                </a:lnTo>
                <a:lnTo>
                  <a:pt x="2582827" y="1156048"/>
                </a:lnTo>
                <a:lnTo>
                  <a:pt x="2529142" y="1157269"/>
                </a:lnTo>
                <a:lnTo>
                  <a:pt x="2475297" y="1159399"/>
                </a:lnTo>
                <a:lnTo>
                  <a:pt x="2409412" y="1160891"/>
                </a:lnTo>
                <a:lnTo>
                  <a:pt x="2353771" y="1159092"/>
                </a:lnTo>
                <a:lnTo>
                  <a:pt x="2305879" y="1155250"/>
                </a:lnTo>
                <a:lnTo>
                  <a:pt x="2263242" y="1150619"/>
                </a:lnTo>
                <a:lnTo>
                  <a:pt x="2223367" y="1146448"/>
                </a:lnTo>
                <a:lnTo>
                  <a:pt x="2183760" y="1143990"/>
                </a:lnTo>
                <a:lnTo>
                  <a:pt x="2141926" y="1144495"/>
                </a:lnTo>
                <a:lnTo>
                  <a:pt x="2095372" y="1149214"/>
                </a:lnTo>
                <a:lnTo>
                  <a:pt x="2041603" y="1159399"/>
                </a:lnTo>
                <a:lnTo>
                  <a:pt x="1995074" y="1167935"/>
                </a:lnTo>
                <a:lnTo>
                  <a:pt x="1950269" y="1172218"/>
                </a:lnTo>
                <a:lnTo>
                  <a:pt x="1906387" y="1173097"/>
                </a:lnTo>
                <a:lnTo>
                  <a:pt x="1862628" y="1171421"/>
                </a:lnTo>
                <a:lnTo>
                  <a:pt x="1818191" y="1168038"/>
                </a:lnTo>
                <a:lnTo>
                  <a:pt x="1772274" y="1163796"/>
                </a:lnTo>
                <a:lnTo>
                  <a:pt x="1724077" y="1159543"/>
                </a:lnTo>
                <a:lnTo>
                  <a:pt x="1672799" y="1156129"/>
                </a:lnTo>
                <a:lnTo>
                  <a:pt x="1617639" y="1154401"/>
                </a:lnTo>
                <a:lnTo>
                  <a:pt x="1557796" y="1155208"/>
                </a:lnTo>
                <a:lnTo>
                  <a:pt x="1492469" y="1159399"/>
                </a:lnTo>
                <a:lnTo>
                  <a:pt x="1427022" y="1164442"/>
                </a:lnTo>
                <a:lnTo>
                  <a:pt x="1366810" y="1167467"/>
                </a:lnTo>
                <a:lnTo>
                  <a:pt x="1311125" y="1168811"/>
                </a:lnTo>
                <a:lnTo>
                  <a:pt x="1259256" y="1168808"/>
                </a:lnTo>
                <a:lnTo>
                  <a:pt x="1210495" y="1167797"/>
                </a:lnTo>
                <a:lnTo>
                  <a:pt x="1164132" y="1166114"/>
                </a:lnTo>
                <a:lnTo>
                  <a:pt x="1119457" y="1164096"/>
                </a:lnTo>
                <a:lnTo>
                  <a:pt x="1075762" y="1162078"/>
                </a:lnTo>
                <a:lnTo>
                  <a:pt x="1032338" y="1160398"/>
                </a:lnTo>
                <a:lnTo>
                  <a:pt x="988474" y="1159393"/>
                </a:lnTo>
                <a:lnTo>
                  <a:pt x="943462" y="1159399"/>
                </a:lnTo>
                <a:lnTo>
                  <a:pt x="907835" y="1159222"/>
                </a:lnTo>
                <a:lnTo>
                  <a:pt x="868438" y="1157949"/>
                </a:lnTo>
                <a:lnTo>
                  <a:pt x="825685" y="1155839"/>
                </a:lnTo>
                <a:lnTo>
                  <a:pt x="779993" y="1153150"/>
                </a:lnTo>
                <a:lnTo>
                  <a:pt x="731777" y="1150142"/>
                </a:lnTo>
                <a:lnTo>
                  <a:pt x="681452" y="1147073"/>
                </a:lnTo>
                <a:lnTo>
                  <a:pt x="629434" y="1144202"/>
                </a:lnTo>
                <a:lnTo>
                  <a:pt x="576138" y="1141787"/>
                </a:lnTo>
                <a:lnTo>
                  <a:pt x="521980" y="1140087"/>
                </a:lnTo>
                <a:lnTo>
                  <a:pt x="467375" y="1139362"/>
                </a:lnTo>
                <a:lnTo>
                  <a:pt x="412738" y="1139869"/>
                </a:lnTo>
                <a:lnTo>
                  <a:pt x="358484" y="1141867"/>
                </a:lnTo>
                <a:lnTo>
                  <a:pt x="305030" y="1145616"/>
                </a:lnTo>
                <a:lnTo>
                  <a:pt x="252791" y="1151374"/>
                </a:lnTo>
                <a:lnTo>
                  <a:pt x="202182" y="1159399"/>
                </a:lnTo>
                <a:lnTo>
                  <a:pt x="159649" y="1157360"/>
                </a:lnTo>
                <a:lnTo>
                  <a:pt x="120343" y="1144972"/>
                </a:lnTo>
                <a:lnTo>
                  <a:pt x="85419" y="1123437"/>
                </a:lnTo>
                <a:lnTo>
                  <a:pt x="56035" y="1093960"/>
                </a:lnTo>
                <a:lnTo>
                  <a:pt x="33350" y="1057746"/>
                </a:lnTo>
                <a:lnTo>
                  <a:pt x="18520" y="1015998"/>
                </a:lnTo>
                <a:lnTo>
                  <a:pt x="12703" y="969920"/>
                </a:lnTo>
                <a:lnTo>
                  <a:pt x="1962" y="922260"/>
                </a:lnTo>
                <a:lnTo>
                  <a:pt x="-48" y="875359"/>
                </a:lnTo>
                <a:lnTo>
                  <a:pt x="3840" y="828606"/>
                </a:lnTo>
                <a:lnTo>
                  <a:pt x="10798" y="781393"/>
                </a:lnTo>
                <a:lnTo>
                  <a:pt x="17993" y="733108"/>
                </a:lnTo>
                <a:lnTo>
                  <a:pt x="22596" y="683141"/>
                </a:lnTo>
                <a:lnTo>
                  <a:pt x="21776" y="630882"/>
                </a:lnTo>
                <a:lnTo>
                  <a:pt x="12703" y="575722"/>
                </a:lnTo>
                <a:lnTo>
                  <a:pt x="3280" y="521412"/>
                </a:lnTo>
                <a:lnTo>
                  <a:pt x="1612" y="471560"/>
                </a:lnTo>
                <a:lnTo>
                  <a:pt x="5168" y="425198"/>
                </a:lnTo>
                <a:lnTo>
                  <a:pt x="11417" y="381353"/>
                </a:lnTo>
                <a:lnTo>
                  <a:pt x="17826" y="339056"/>
                </a:lnTo>
                <a:lnTo>
                  <a:pt x="21864" y="297337"/>
                </a:lnTo>
                <a:lnTo>
                  <a:pt x="21000" y="255224"/>
                </a:lnTo>
                <a:lnTo>
                  <a:pt x="12703" y="211749"/>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10" name="object 10"/>
          <p:cNvSpPr/>
          <p:nvPr/>
        </p:nvSpPr>
        <p:spPr>
          <a:xfrm>
            <a:off x="4531507" y="381699"/>
            <a:ext cx="3707017" cy="967667"/>
          </a:xfrm>
          <a:custGeom>
            <a:avLst/>
            <a:gdLst/>
            <a:ahLst/>
            <a:cxnLst/>
            <a:rect l="l" t="t" r="r" b="b"/>
            <a:pathLst>
              <a:path w="6113144" h="1595755">
                <a:moveTo>
                  <a:pt x="5358" y="280354"/>
                </a:moveTo>
                <a:lnTo>
                  <a:pt x="17404" y="232740"/>
                </a:lnTo>
                <a:lnTo>
                  <a:pt x="33315" y="188426"/>
                </a:lnTo>
                <a:lnTo>
                  <a:pt x="53231" y="148009"/>
                </a:lnTo>
                <a:lnTo>
                  <a:pt x="77293" y="112089"/>
                </a:lnTo>
                <a:lnTo>
                  <a:pt x="105640" y="81264"/>
                </a:lnTo>
                <a:lnTo>
                  <a:pt x="138413" y="56134"/>
                </a:lnTo>
                <a:lnTo>
                  <a:pt x="175751" y="37297"/>
                </a:lnTo>
                <a:lnTo>
                  <a:pt x="217795" y="25353"/>
                </a:lnTo>
                <a:lnTo>
                  <a:pt x="264685" y="20899"/>
                </a:lnTo>
                <a:lnTo>
                  <a:pt x="319641" y="7683"/>
                </a:lnTo>
                <a:lnTo>
                  <a:pt x="370424" y="1313"/>
                </a:lnTo>
                <a:lnTo>
                  <a:pt x="418243" y="269"/>
                </a:lnTo>
                <a:lnTo>
                  <a:pt x="464306" y="3036"/>
                </a:lnTo>
                <a:lnTo>
                  <a:pt x="509821" y="8095"/>
                </a:lnTo>
                <a:lnTo>
                  <a:pt x="555997" y="13929"/>
                </a:lnTo>
                <a:lnTo>
                  <a:pt x="604042" y="19019"/>
                </a:lnTo>
                <a:lnTo>
                  <a:pt x="655164" y="21848"/>
                </a:lnTo>
                <a:lnTo>
                  <a:pt x="710571" y="20899"/>
                </a:lnTo>
                <a:lnTo>
                  <a:pt x="757533" y="19960"/>
                </a:lnTo>
                <a:lnTo>
                  <a:pt x="803943" y="21940"/>
                </a:lnTo>
                <a:lnTo>
                  <a:pt x="850232" y="25928"/>
                </a:lnTo>
                <a:lnTo>
                  <a:pt x="896829" y="31014"/>
                </a:lnTo>
                <a:lnTo>
                  <a:pt x="944167" y="36288"/>
                </a:lnTo>
                <a:lnTo>
                  <a:pt x="992675" y="40839"/>
                </a:lnTo>
                <a:lnTo>
                  <a:pt x="1042783" y="43758"/>
                </a:lnTo>
                <a:lnTo>
                  <a:pt x="1094922" y="44133"/>
                </a:lnTo>
                <a:lnTo>
                  <a:pt x="1149523" y="41055"/>
                </a:lnTo>
                <a:lnTo>
                  <a:pt x="1207017" y="33614"/>
                </a:lnTo>
                <a:lnTo>
                  <a:pt x="1267833" y="20899"/>
                </a:lnTo>
                <a:lnTo>
                  <a:pt x="1326128" y="8743"/>
                </a:lnTo>
                <a:lnTo>
                  <a:pt x="1376883" y="2753"/>
                </a:lnTo>
                <a:lnTo>
                  <a:pt x="1421765" y="1684"/>
                </a:lnTo>
                <a:lnTo>
                  <a:pt x="1462439" y="4293"/>
                </a:lnTo>
                <a:lnTo>
                  <a:pt x="1500572" y="9332"/>
                </a:lnTo>
                <a:lnTo>
                  <a:pt x="1537832" y="15558"/>
                </a:lnTo>
                <a:lnTo>
                  <a:pt x="1575883" y="21725"/>
                </a:lnTo>
                <a:lnTo>
                  <a:pt x="1616394" y="26588"/>
                </a:lnTo>
                <a:lnTo>
                  <a:pt x="1661030" y="28901"/>
                </a:lnTo>
                <a:lnTo>
                  <a:pt x="1711457" y="27420"/>
                </a:lnTo>
                <a:lnTo>
                  <a:pt x="1769343" y="20899"/>
                </a:lnTo>
                <a:lnTo>
                  <a:pt x="1824160" y="14087"/>
                </a:lnTo>
                <a:lnTo>
                  <a:pt x="1875243" y="10519"/>
                </a:lnTo>
                <a:lnTo>
                  <a:pt x="1923507" y="9595"/>
                </a:lnTo>
                <a:lnTo>
                  <a:pt x="1969871" y="10711"/>
                </a:lnTo>
                <a:lnTo>
                  <a:pt x="2015251" y="13267"/>
                </a:lnTo>
                <a:lnTo>
                  <a:pt x="2060563" y="16661"/>
                </a:lnTo>
                <a:lnTo>
                  <a:pt x="2106724" y="20290"/>
                </a:lnTo>
                <a:lnTo>
                  <a:pt x="2154652" y="23552"/>
                </a:lnTo>
                <a:lnTo>
                  <a:pt x="2205262" y="25846"/>
                </a:lnTo>
                <a:lnTo>
                  <a:pt x="2259472" y="26570"/>
                </a:lnTo>
                <a:lnTo>
                  <a:pt x="2318198" y="25122"/>
                </a:lnTo>
                <a:lnTo>
                  <a:pt x="2382357" y="20899"/>
                </a:lnTo>
                <a:lnTo>
                  <a:pt x="2465342" y="15414"/>
                </a:lnTo>
                <a:lnTo>
                  <a:pt x="2536216" y="13685"/>
                </a:lnTo>
                <a:lnTo>
                  <a:pt x="2596586" y="14691"/>
                </a:lnTo>
                <a:lnTo>
                  <a:pt x="2648057" y="17408"/>
                </a:lnTo>
                <a:lnTo>
                  <a:pt x="2692234" y="20816"/>
                </a:lnTo>
                <a:lnTo>
                  <a:pt x="2730723" y="23891"/>
                </a:lnTo>
                <a:lnTo>
                  <a:pt x="2765129" y="25611"/>
                </a:lnTo>
                <a:lnTo>
                  <a:pt x="2797058" y="24955"/>
                </a:lnTo>
                <a:lnTo>
                  <a:pt x="2828116" y="20899"/>
                </a:lnTo>
                <a:lnTo>
                  <a:pt x="2868470" y="17363"/>
                </a:lnTo>
                <a:lnTo>
                  <a:pt x="2917380" y="18988"/>
                </a:lnTo>
                <a:lnTo>
                  <a:pt x="2971770" y="23701"/>
                </a:lnTo>
                <a:lnTo>
                  <a:pt x="3028564" y="29424"/>
                </a:lnTo>
                <a:lnTo>
                  <a:pt x="3084685" y="34081"/>
                </a:lnTo>
                <a:lnTo>
                  <a:pt x="3137057" y="35597"/>
                </a:lnTo>
                <a:lnTo>
                  <a:pt x="3182604" y="31895"/>
                </a:lnTo>
                <a:lnTo>
                  <a:pt x="3218250" y="20899"/>
                </a:lnTo>
                <a:lnTo>
                  <a:pt x="3240890" y="13221"/>
                </a:lnTo>
                <a:lnTo>
                  <a:pt x="3269071" y="10016"/>
                </a:lnTo>
                <a:lnTo>
                  <a:pt x="3302429" y="10363"/>
                </a:lnTo>
                <a:lnTo>
                  <a:pt x="3340599" y="13336"/>
                </a:lnTo>
                <a:lnTo>
                  <a:pt x="3383218" y="18013"/>
                </a:lnTo>
                <a:lnTo>
                  <a:pt x="3429922" y="23471"/>
                </a:lnTo>
                <a:lnTo>
                  <a:pt x="3480345" y="28786"/>
                </a:lnTo>
                <a:lnTo>
                  <a:pt x="3534124" y="33035"/>
                </a:lnTo>
                <a:lnTo>
                  <a:pt x="3590894" y="35294"/>
                </a:lnTo>
                <a:lnTo>
                  <a:pt x="3650292" y="34640"/>
                </a:lnTo>
                <a:lnTo>
                  <a:pt x="3711952" y="30149"/>
                </a:lnTo>
                <a:lnTo>
                  <a:pt x="3775512" y="20899"/>
                </a:lnTo>
                <a:lnTo>
                  <a:pt x="3854859" y="8770"/>
                </a:lnTo>
                <a:lnTo>
                  <a:pt x="3922501" y="3142"/>
                </a:lnTo>
                <a:lnTo>
                  <a:pt x="3980259" y="2527"/>
                </a:lnTo>
                <a:lnTo>
                  <a:pt x="4029955" y="5440"/>
                </a:lnTo>
                <a:lnTo>
                  <a:pt x="4073411" y="10395"/>
                </a:lnTo>
                <a:lnTo>
                  <a:pt x="4112448" y="15904"/>
                </a:lnTo>
                <a:lnTo>
                  <a:pt x="4148889" y="20482"/>
                </a:lnTo>
                <a:lnTo>
                  <a:pt x="4184556" y="22643"/>
                </a:lnTo>
                <a:lnTo>
                  <a:pt x="4221270" y="20899"/>
                </a:lnTo>
                <a:lnTo>
                  <a:pt x="4263370" y="19131"/>
                </a:lnTo>
                <a:lnTo>
                  <a:pt x="4312433" y="21163"/>
                </a:lnTo>
                <a:lnTo>
                  <a:pt x="4366272" y="25556"/>
                </a:lnTo>
                <a:lnTo>
                  <a:pt x="4422699" y="30871"/>
                </a:lnTo>
                <a:lnTo>
                  <a:pt x="4479523" y="35669"/>
                </a:lnTo>
                <a:lnTo>
                  <a:pt x="4534557" y="38510"/>
                </a:lnTo>
                <a:lnTo>
                  <a:pt x="4585612" y="37955"/>
                </a:lnTo>
                <a:lnTo>
                  <a:pt x="4630499" y="32564"/>
                </a:lnTo>
                <a:lnTo>
                  <a:pt x="4667029" y="20899"/>
                </a:lnTo>
                <a:lnTo>
                  <a:pt x="4706863" y="9106"/>
                </a:lnTo>
                <a:lnTo>
                  <a:pt x="4753651" y="6184"/>
                </a:lnTo>
                <a:lnTo>
                  <a:pt x="4805192" y="9380"/>
                </a:lnTo>
                <a:lnTo>
                  <a:pt x="4859286" y="15946"/>
                </a:lnTo>
                <a:lnTo>
                  <a:pt x="4913731" y="23132"/>
                </a:lnTo>
                <a:lnTo>
                  <a:pt x="4966327" y="28186"/>
                </a:lnTo>
                <a:lnTo>
                  <a:pt x="5014871" y="28358"/>
                </a:lnTo>
                <a:lnTo>
                  <a:pt x="5057163" y="20899"/>
                </a:lnTo>
                <a:lnTo>
                  <a:pt x="5078921" y="16347"/>
                </a:lnTo>
                <a:lnTo>
                  <a:pt x="5105577" y="14571"/>
                </a:lnTo>
                <a:lnTo>
                  <a:pt x="5172470" y="17488"/>
                </a:lnTo>
                <a:lnTo>
                  <a:pt x="5212152" y="21252"/>
                </a:lnTo>
                <a:lnTo>
                  <a:pt x="5255618" y="25933"/>
                </a:lnTo>
                <a:lnTo>
                  <a:pt x="5302592" y="31066"/>
                </a:lnTo>
                <a:lnTo>
                  <a:pt x="5352796" y="36187"/>
                </a:lnTo>
                <a:lnTo>
                  <a:pt x="5405950" y="40829"/>
                </a:lnTo>
                <a:lnTo>
                  <a:pt x="5461778" y="44529"/>
                </a:lnTo>
                <a:lnTo>
                  <a:pt x="5520001" y="46821"/>
                </a:lnTo>
                <a:lnTo>
                  <a:pt x="5580340" y="47241"/>
                </a:lnTo>
                <a:lnTo>
                  <a:pt x="5642519" y="45324"/>
                </a:lnTo>
                <a:lnTo>
                  <a:pt x="5706257" y="40604"/>
                </a:lnTo>
                <a:lnTo>
                  <a:pt x="5771279" y="32618"/>
                </a:lnTo>
                <a:lnTo>
                  <a:pt x="5837304" y="20899"/>
                </a:lnTo>
                <a:lnTo>
                  <a:pt x="5887242" y="26448"/>
                </a:lnTo>
                <a:lnTo>
                  <a:pt x="5933944" y="38958"/>
                </a:lnTo>
                <a:lnTo>
                  <a:pt x="5976535" y="57940"/>
                </a:lnTo>
                <a:lnTo>
                  <a:pt x="6014140" y="82905"/>
                </a:lnTo>
                <a:lnTo>
                  <a:pt x="6045885" y="113364"/>
                </a:lnTo>
                <a:lnTo>
                  <a:pt x="6070894" y="148827"/>
                </a:lnTo>
                <a:lnTo>
                  <a:pt x="6088292" y="188806"/>
                </a:lnTo>
                <a:lnTo>
                  <a:pt x="6097206" y="232812"/>
                </a:lnTo>
                <a:lnTo>
                  <a:pt x="6096759" y="280354"/>
                </a:lnTo>
                <a:lnTo>
                  <a:pt x="6097846" y="348028"/>
                </a:lnTo>
                <a:lnTo>
                  <a:pt x="6095686" y="411510"/>
                </a:lnTo>
                <a:lnTo>
                  <a:pt x="6091406" y="470884"/>
                </a:lnTo>
                <a:lnTo>
                  <a:pt x="6086134" y="526232"/>
                </a:lnTo>
                <a:lnTo>
                  <a:pt x="6080995" y="577637"/>
                </a:lnTo>
                <a:lnTo>
                  <a:pt x="6077118" y="625184"/>
                </a:lnTo>
                <a:lnTo>
                  <a:pt x="6075629" y="668953"/>
                </a:lnTo>
                <a:lnTo>
                  <a:pt x="6077655" y="709030"/>
                </a:lnTo>
                <a:lnTo>
                  <a:pt x="6084322" y="745496"/>
                </a:lnTo>
                <a:lnTo>
                  <a:pt x="6096759" y="778435"/>
                </a:lnTo>
                <a:lnTo>
                  <a:pt x="6107596" y="808430"/>
                </a:lnTo>
                <a:lnTo>
                  <a:pt x="6112479" y="841780"/>
                </a:lnTo>
                <a:lnTo>
                  <a:pt x="6112670" y="878639"/>
                </a:lnTo>
                <a:lnTo>
                  <a:pt x="6109430" y="919156"/>
                </a:lnTo>
                <a:lnTo>
                  <a:pt x="6104024" y="963483"/>
                </a:lnTo>
                <a:lnTo>
                  <a:pt x="6097712" y="1011771"/>
                </a:lnTo>
                <a:lnTo>
                  <a:pt x="6091758" y="1064172"/>
                </a:lnTo>
                <a:lnTo>
                  <a:pt x="6087423" y="1120835"/>
                </a:lnTo>
                <a:lnTo>
                  <a:pt x="6085970" y="1181913"/>
                </a:lnTo>
                <a:lnTo>
                  <a:pt x="6088661" y="1247557"/>
                </a:lnTo>
                <a:lnTo>
                  <a:pt x="6096759" y="1317918"/>
                </a:lnTo>
                <a:lnTo>
                  <a:pt x="6086093" y="1369846"/>
                </a:lnTo>
                <a:lnTo>
                  <a:pt x="6070140" y="1416782"/>
                </a:lnTo>
                <a:lnTo>
                  <a:pt x="6049220" y="1458390"/>
                </a:lnTo>
                <a:lnTo>
                  <a:pt x="6023653" y="1494335"/>
                </a:lnTo>
                <a:lnTo>
                  <a:pt x="5993758" y="1524282"/>
                </a:lnTo>
                <a:lnTo>
                  <a:pt x="5959856" y="1547895"/>
                </a:lnTo>
                <a:lnTo>
                  <a:pt x="5922267" y="1564837"/>
                </a:lnTo>
                <a:lnTo>
                  <a:pt x="5881310" y="1574775"/>
                </a:lnTo>
                <a:lnTo>
                  <a:pt x="5837304" y="1577372"/>
                </a:lnTo>
                <a:lnTo>
                  <a:pt x="5792696" y="1578783"/>
                </a:lnTo>
                <a:lnTo>
                  <a:pt x="5748889" y="1579222"/>
                </a:lnTo>
                <a:lnTo>
                  <a:pt x="5705214" y="1578918"/>
                </a:lnTo>
                <a:lnTo>
                  <a:pt x="5661001" y="1578101"/>
                </a:lnTo>
                <a:lnTo>
                  <a:pt x="5615576" y="1577003"/>
                </a:lnTo>
                <a:lnTo>
                  <a:pt x="5568271" y="1575852"/>
                </a:lnTo>
                <a:lnTo>
                  <a:pt x="5518413" y="1574879"/>
                </a:lnTo>
                <a:lnTo>
                  <a:pt x="5465333" y="1574315"/>
                </a:lnTo>
                <a:lnTo>
                  <a:pt x="5408358" y="1574389"/>
                </a:lnTo>
                <a:lnTo>
                  <a:pt x="5346818" y="1575331"/>
                </a:lnTo>
                <a:lnTo>
                  <a:pt x="5280043" y="1577372"/>
                </a:lnTo>
                <a:lnTo>
                  <a:pt x="5215620" y="1579379"/>
                </a:lnTo>
                <a:lnTo>
                  <a:pt x="5160141" y="1580232"/>
                </a:lnTo>
                <a:lnTo>
                  <a:pt x="5111542" y="1580182"/>
                </a:lnTo>
                <a:lnTo>
                  <a:pt x="5067760" y="1579480"/>
                </a:lnTo>
                <a:lnTo>
                  <a:pt x="5026730" y="1578377"/>
                </a:lnTo>
                <a:lnTo>
                  <a:pt x="4986389" y="1577123"/>
                </a:lnTo>
                <a:lnTo>
                  <a:pt x="4944673" y="1575969"/>
                </a:lnTo>
                <a:lnTo>
                  <a:pt x="4899518" y="1575167"/>
                </a:lnTo>
                <a:lnTo>
                  <a:pt x="4848860" y="1574966"/>
                </a:lnTo>
                <a:lnTo>
                  <a:pt x="4790635" y="1575617"/>
                </a:lnTo>
                <a:lnTo>
                  <a:pt x="4722781" y="1577372"/>
                </a:lnTo>
                <a:lnTo>
                  <a:pt x="4657334" y="1578180"/>
                </a:lnTo>
                <a:lnTo>
                  <a:pt x="4595318" y="1576658"/>
                </a:lnTo>
                <a:lnTo>
                  <a:pt x="4536488" y="1573461"/>
                </a:lnTo>
                <a:lnTo>
                  <a:pt x="4480598" y="1569244"/>
                </a:lnTo>
                <a:lnTo>
                  <a:pt x="4427401" y="1564662"/>
                </a:lnTo>
                <a:lnTo>
                  <a:pt x="4376651" y="1560370"/>
                </a:lnTo>
                <a:lnTo>
                  <a:pt x="4328102" y="1557023"/>
                </a:lnTo>
                <a:lnTo>
                  <a:pt x="4281509" y="1555275"/>
                </a:lnTo>
                <a:lnTo>
                  <a:pt x="4236625" y="1555781"/>
                </a:lnTo>
                <a:lnTo>
                  <a:pt x="4193204" y="1559196"/>
                </a:lnTo>
                <a:lnTo>
                  <a:pt x="4151000" y="1566174"/>
                </a:lnTo>
                <a:lnTo>
                  <a:pt x="4109767" y="1577372"/>
                </a:lnTo>
                <a:lnTo>
                  <a:pt x="4050302" y="1591660"/>
                </a:lnTo>
                <a:lnTo>
                  <a:pt x="3994198" y="1595927"/>
                </a:lnTo>
                <a:lnTo>
                  <a:pt x="3941306" y="1593144"/>
                </a:lnTo>
                <a:lnTo>
                  <a:pt x="3891476" y="1586278"/>
                </a:lnTo>
                <a:lnTo>
                  <a:pt x="3844556" y="1578298"/>
                </a:lnTo>
                <a:lnTo>
                  <a:pt x="3800397" y="1572175"/>
                </a:lnTo>
                <a:lnTo>
                  <a:pt x="3758848" y="1570877"/>
                </a:lnTo>
                <a:lnTo>
                  <a:pt x="3719760" y="1577372"/>
                </a:lnTo>
                <a:lnTo>
                  <a:pt x="3692615" y="1583068"/>
                </a:lnTo>
                <a:lnTo>
                  <a:pt x="3658389" y="1586402"/>
                </a:lnTo>
                <a:lnTo>
                  <a:pt x="3617908" y="1587761"/>
                </a:lnTo>
                <a:lnTo>
                  <a:pt x="3571999" y="1587529"/>
                </a:lnTo>
                <a:lnTo>
                  <a:pt x="3521490" y="1586091"/>
                </a:lnTo>
                <a:lnTo>
                  <a:pt x="3467206" y="1583832"/>
                </a:lnTo>
                <a:lnTo>
                  <a:pt x="3409974" y="1581138"/>
                </a:lnTo>
                <a:lnTo>
                  <a:pt x="3350622" y="1578392"/>
                </a:lnTo>
                <a:lnTo>
                  <a:pt x="3289977" y="1575980"/>
                </a:lnTo>
                <a:lnTo>
                  <a:pt x="3228865" y="1574287"/>
                </a:lnTo>
                <a:lnTo>
                  <a:pt x="3168112" y="1573698"/>
                </a:lnTo>
                <a:lnTo>
                  <a:pt x="3108547" y="1574598"/>
                </a:lnTo>
                <a:lnTo>
                  <a:pt x="3050995" y="1577372"/>
                </a:lnTo>
                <a:lnTo>
                  <a:pt x="2975979" y="1581440"/>
                </a:lnTo>
                <a:lnTo>
                  <a:pt x="2912054" y="1582984"/>
                </a:lnTo>
                <a:lnTo>
                  <a:pt x="2857198" y="1582649"/>
                </a:lnTo>
                <a:lnTo>
                  <a:pt x="2809387" y="1581083"/>
                </a:lnTo>
                <a:lnTo>
                  <a:pt x="2766600" y="1578929"/>
                </a:lnTo>
                <a:lnTo>
                  <a:pt x="2726814" y="1576836"/>
                </a:lnTo>
                <a:lnTo>
                  <a:pt x="2688007" y="1575448"/>
                </a:lnTo>
                <a:lnTo>
                  <a:pt x="2648155" y="1575411"/>
                </a:lnTo>
                <a:lnTo>
                  <a:pt x="2605236" y="1577372"/>
                </a:lnTo>
                <a:lnTo>
                  <a:pt x="2567185" y="1578680"/>
                </a:lnTo>
                <a:lnTo>
                  <a:pt x="2526883" y="1577831"/>
                </a:lnTo>
                <a:lnTo>
                  <a:pt x="2484241" y="1575455"/>
                </a:lnTo>
                <a:lnTo>
                  <a:pt x="2439167" y="1572186"/>
                </a:lnTo>
                <a:lnTo>
                  <a:pt x="2391571" y="1568656"/>
                </a:lnTo>
                <a:lnTo>
                  <a:pt x="2341364" y="1565496"/>
                </a:lnTo>
                <a:lnTo>
                  <a:pt x="2288453" y="1563338"/>
                </a:lnTo>
                <a:lnTo>
                  <a:pt x="2232749" y="1562815"/>
                </a:lnTo>
                <a:lnTo>
                  <a:pt x="2174162" y="1564558"/>
                </a:lnTo>
                <a:lnTo>
                  <a:pt x="2112600" y="1569200"/>
                </a:lnTo>
                <a:lnTo>
                  <a:pt x="2047974" y="1577372"/>
                </a:lnTo>
                <a:lnTo>
                  <a:pt x="1991313" y="1584608"/>
                </a:lnTo>
                <a:lnTo>
                  <a:pt x="1933676" y="1589371"/>
                </a:lnTo>
                <a:lnTo>
                  <a:pt x="1875567" y="1592006"/>
                </a:lnTo>
                <a:lnTo>
                  <a:pt x="1817489" y="1592861"/>
                </a:lnTo>
                <a:lnTo>
                  <a:pt x="1759945" y="1592279"/>
                </a:lnTo>
                <a:lnTo>
                  <a:pt x="1703438" y="1590606"/>
                </a:lnTo>
                <a:lnTo>
                  <a:pt x="1648472" y="1588188"/>
                </a:lnTo>
                <a:lnTo>
                  <a:pt x="1595549" y="1585370"/>
                </a:lnTo>
                <a:lnTo>
                  <a:pt x="1545174" y="1582497"/>
                </a:lnTo>
                <a:lnTo>
                  <a:pt x="1497849" y="1579916"/>
                </a:lnTo>
                <a:lnTo>
                  <a:pt x="1454078" y="1577971"/>
                </a:lnTo>
                <a:lnTo>
                  <a:pt x="1414364" y="1577008"/>
                </a:lnTo>
                <a:lnTo>
                  <a:pt x="1379209" y="1577372"/>
                </a:lnTo>
                <a:lnTo>
                  <a:pt x="1330065" y="1577899"/>
                </a:lnTo>
                <a:lnTo>
                  <a:pt x="1277876" y="1576648"/>
                </a:lnTo>
                <a:lnTo>
                  <a:pt x="1223906" y="1574324"/>
                </a:lnTo>
                <a:lnTo>
                  <a:pt x="1169419" y="1571634"/>
                </a:lnTo>
                <a:lnTo>
                  <a:pt x="1115678" y="1569282"/>
                </a:lnTo>
                <a:lnTo>
                  <a:pt x="1063947" y="1567974"/>
                </a:lnTo>
                <a:lnTo>
                  <a:pt x="1015489" y="1568416"/>
                </a:lnTo>
                <a:lnTo>
                  <a:pt x="971569" y="1571314"/>
                </a:lnTo>
                <a:lnTo>
                  <a:pt x="933450" y="1577372"/>
                </a:lnTo>
                <a:lnTo>
                  <a:pt x="906605" y="1580715"/>
                </a:lnTo>
                <a:lnTo>
                  <a:pt x="829743" y="1578966"/>
                </a:lnTo>
                <a:lnTo>
                  <a:pt x="782184" y="1575128"/>
                </a:lnTo>
                <a:lnTo>
                  <a:pt x="730178" y="1570149"/>
                </a:lnTo>
                <a:lnTo>
                  <a:pt x="674952" y="1564656"/>
                </a:lnTo>
                <a:lnTo>
                  <a:pt x="617736" y="1559275"/>
                </a:lnTo>
                <a:lnTo>
                  <a:pt x="559758" y="1554633"/>
                </a:lnTo>
                <a:lnTo>
                  <a:pt x="502247" y="1551355"/>
                </a:lnTo>
                <a:lnTo>
                  <a:pt x="446431" y="1550070"/>
                </a:lnTo>
                <a:lnTo>
                  <a:pt x="393538" y="1551402"/>
                </a:lnTo>
                <a:lnTo>
                  <a:pt x="344797" y="1555979"/>
                </a:lnTo>
                <a:lnTo>
                  <a:pt x="301437" y="1564427"/>
                </a:lnTo>
                <a:lnTo>
                  <a:pt x="264685" y="1577372"/>
                </a:lnTo>
                <a:lnTo>
                  <a:pt x="218941" y="1569842"/>
                </a:lnTo>
                <a:lnTo>
                  <a:pt x="175217" y="1557711"/>
                </a:lnTo>
                <a:lnTo>
                  <a:pt x="134462" y="1540670"/>
                </a:lnTo>
                <a:lnTo>
                  <a:pt x="97623" y="1518408"/>
                </a:lnTo>
                <a:lnTo>
                  <a:pt x="65649" y="1490614"/>
                </a:lnTo>
                <a:lnTo>
                  <a:pt x="39487" y="1456979"/>
                </a:lnTo>
                <a:lnTo>
                  <a:pt x="20086" y="1417191"/>
                </a:lnTo>
                <a:lnTo>
                  <a:pt x="8394" y="1370941"/>
                </a:lnTo>
                <a:lnTo>
                  <a:pt x="5358" y="1317918"/>
                </a:lnTo>
                <a:lnTo>
                  <a:pt x="2844" y="1267868"/>
                </a:lnTo>
                <a:lnTo>
                  <a:pt x="2395" y="1213430"/>
                </a:lnTo>
                <a:lnTo>
                  <a:pt x="3446" y="1156096"/>
                </a:lnTo>
                <a:lnTo>
                  <a:pt x="5431" y="1097360"/>
                </a:lnTo>
                <a:lnTo>
                  <a:pt x="7787" y="1038715"/>
                </a:lnTo>
                <a:lnTo>
                  <a:pt x="9948" y="981655"/>
                </a:lnTo>
                <a:lnTo>
                  <a:pt x="11350" y="927674"/>
                </a:lnTo>
                <a:lnTo>
                  <a:pt x="11429" y="878265"/>
                </a:lnTo>
                <a:lnTo>
                  <a:pt x="9620" y="834921"/>
                </a:lnTo>
                <a:lnTo>
                  <a:pt x="5358" y="799136"/>
                </a:lnTo>
                <a:lnTo>
                  <a:pt x="1243" y="765843"/>
                </a:lnTo>
                <a:lnTo>
                  <a:pt x="-188" y="728809"/>
                </a:lnTo>
                <a:lnTo>
                  <a:pt x="397" y="687887"/>
                </a:lnTo>
                <a:lnTo>
                  <a:pt x="2340" y="642932"/>
                </a:lnTo>
                <a:lnTo>
                  <a:pt x="4977" y="593798"/>
                </a:lnTo>
                <a:lnTo>
                  <a:pt x="7644" y="540340"/>
                </a:lnTo>
                <a:lnTo>
                  <a:pt x="9678" y="482412"/>
                </a:lnTo>
                <a:lnTo>
                  <a:pt x="10417" y="419868"/>
                </a:lnTo>
                <a:lnTo>
                  <a:pt x="9198" y="352564"/>
                </a:lnTo>
                <a:lnTo>
                  <a:pt x="5358" y="280354"/>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11" name="object 11"/>
          <p:cNvSpPr/>
          <p:nvPr/>
        </p:nvSpPr>
        <p:spPr>
          <a:xfrm>
            <a:off x="8572891" y="1166825"/>
            <a:ext cx="3490995" cy="834435"/>
          </a:xfrm>
          <a:custGeom>
            <a:avLst/>
            <a:gdLst/>
            <a:ahLst/>
            <a:cxnLst/>
            <a:rect l="l" t="t" r="r" b="b"/>
            <a:pathLst>
              <a:path w="5756909" h="1376045">
                <a:moveTo>
                  <a:pt x="12212" y="241241"/>
                </a:moveTo>
                <a:lnTo>
                  <a:pt x="25873" y="189658"/>
                </a:lnTo>
                <a:lnTo>
                  <a:pt x="43580" y="143338"/>
                </a:lnTo>
                <a:lnTo>
                  <a:pt x="66501" y="103111"/>
                </a:lnTo>
                <a:lnTo>
                  <a:pt x="95805" y="69809"/>
                </a:lnTo>
                <a:lnTo>
                  <a:pt x="132659" y="44263"/>
                </a:lnTo>
                <a:lnTo>
                  <a:pt x="178233" y="27302"/>
                </a:lnTo>
                <a:lnTo>
                  <a:pt x="233694" y="19759"/>
                </a:lnTo>
                <a:lnTo>
                  <a:pt x="288902" y="19529"/>
                </a:lnTo>
                <a:lnTo>
                  <a:pt x="337094" y="21380"/>
                </a:lnTo>
                <a:lnTo>
                  <a:pt x="380317" y="24551"/>
                </a:lnTo>
                <a:lnTo>
                  <a:pt x="420615" y="28281"/>
                </a:lnTo>
                <a:lnTo>
                  <a:pt x="460034" y="31807"/>
                </a:lnTo>
                <a:lnTo>
                  <a:pt x="500619" y="34370"/>
                </a:lnTo>
                <a:lnTo>
                  <a:pt x="544415" y="35208"/>
                </a:lnTo>
                <a:lnTo>
                  <a:pt x="593467" y="33560"/>
                </a:lnTo>
                <a:lnTo>
                  <a:pt x="649820" y="28664"/>
                </a:lnTo>
                <a:lnTo>
                  <a:pt x="715520" y="19759"/>
                </a:lnTo>
                <a:lnTo>
                  <a:pt x="771242" y="12216"/>
                </a:lnTo>
                <a:lnTo>
                  <a:pt x="820941" y="7888"/>
                </a:lnTo>
                <a:lnTo>
                  <a:pt x="866057" y="6222"/>
                </a:lnTo>
                <a:lnTo>
                  <a:pt x="908028" y="6664"/>
                </a:lnTo>
                <a:lnTo>
                  <a:pt x="948294" y="8662"/>
                </a:lnTo>
                <a:lnTo>
                  <a:pt x="988293" y="11663"/>
                </a:lnTo>
                <a:lnTo>
                  <a:pt x="1029464" y="15113"/>
                </a:lnTo>
                <a:lnTo>
                  <a:pt x="1073247" y="18460"/>
                </a:lnTo>
                <a:lnTo>
                  <a:pt x="1121078" y="21152"/>
                </a:lnTo>
                <a:lnTo>
                  <a:pt x="1174399" y="22634"/>
                </a:lnTo>
                <a:lnTo>
                  <a:pt x="1234647" y="22354"/>
                </a:lnTo>
                <a:lnTo>
                  <a:pt x="1303261" y="19759"/>
                </a:lnTo>
                <a:lnTo>
                  <a:pt x="1370763" y="17345"/>
                </a:lnTo>
                <a:lnTo>
                  <a:pt x="1427998" y="17545"/>
                </a:lnTo>
                <a:lnTo>
                  <a:pt x="1476794" y="19705"/>
                </a:lnTo>
                <a:lnTo>
                  <a:pt x="1518982" y="23173"/>
                </a:lnTo>
                <a:lnTo>
                  <a:pt x="1590845" y="31426"/>
                </a:lnTo>
                <a:lnTo>
                  <a:pt x="1624180" y="34907"/>
                </a:lnTo>
                <a:lnTo>
                  <a:pt x="1658222" y="37087"/>
                </a:lnTo>
                <a:lnTo>
                  <a:pt x="1694800" y="37314"/>
                </a:lnTo>
                <a:lnTo>
                  <a:pt x="1735744" y="34937"/>
                </a:lnTo>
                <a:lnTo>
                  <a:pt x="1782883" y="29302"/>
                </a:lnTo>
                <a:lnTo>
                  <a:pt x="1838045" y="19759"/>
                </a:lnTo>
                <a:lnTo>
                  <a:pt x="1893087" y="11170"/>
                </a:lnTo>
                <a:lnTo>
                  <a:pt x="1947788" y="6570"/>
                </a:lnTo>
                <a:lnTo>
                  <a:pt x="2001979" y="5259"/>
                </a:lnTo>
                <a:lnTo>
                  <a:pt x="2055491" y="6542"/>
                </a:lnTo>
                <a:lnTo>
                  <a:pt x="2108155" y="9721"/>
                </a:lnTo>
                <a:lnTo>
                  <a:pt x="2159802" y="14099"/>
                </a:lnTo>
                <a:lnTo>
                  <a:pt x="2210261" y="18979"/>
                </a:lnTo>
                <a:lnTo>
                  <a:pt x="2259365" y="23664"/>
                </a:lnTo>
                <a:lnTo>
                  <a:pt x="2306943" y="27456"/>
                </a:lnTo>
                <a:lnTo>
                  <a:pt x="2352826" y="29659"/>
                </a:lnTo>
                <a:lnTo>
                  <a:pt x="2396846" y="29575"/>
                </a:lnTo>
                <a:lnTo>
                  <a:pt x="2438832" y="26507"/>
                </a:lnTo>
                <a:lnTo>
                  <a:pt x="2478617" y="19759"/>
                </a:lnTo>
                <a:lnTo>
                  <a:pt x="2529040" y="11910"/>
                </a:lnTo>
                <a:lnTo>
                  <a:pt x="2579761" y="10261"/>
                </a:lnTo>
                <a:lnTo>
                  <a:pt x="2630480" y="13142"/>
                </a:lnTo>
                <a:lnTo>
                  <a:pt x="2680899" y="18881"/>
                </a:lnTo>
                <a:lnTo>
                  <a:pt x="2730721" y="25807"/>
                </a:lnTo>
                <a:lnTo>
                  <a:pt x="2779648" y="32249"/>
                </a:lnTo>
                <a:lnTo>
                  <a:pt x="2827381" y="36536"/>
                </a:lnTo>
                <a:lnTo>
                  <a:pt x="2873623" y="36998"/>
                </a:lnTo>
                <a:lnTo>
                  <a:pt x="2918076" y="31962"/>
                </a:lnTo>
                <a:lnTo>
                  <a:pt x="2960442" y="19759"/>
                </a:lnTo>
                <a:lnTo>
                  <a:pt x="3008188" y="6329"/>
                </a:lnTo>
                <a:lnTo>
                  <a:pt x="3058950" y="1006"/>
                </a:lnTo>
                <a:lnTo>
                  <a:pt x="3111427" y="1753"/>
                </a:lnTo>
                <a:lnTo>
                  <a:pt x="3164319" y="6536"/>
                </a:lnTo>
                <a:lnTo>
                  <a:pt x="3216323" y="13320"/>
                </a:lnTo>
                <a:lnTo>
                  <a:pt x="3266138" y="20069"/>
                </a:lnTo>
                <a:lnTo>
                  <a:pt x="3312463" y="24749"/>
                </a:lnTo>
                <a:lnTo>
                  <a:pt x="3353997" y="25323"/>
                </a:lnTo>
                <a:lnTo>
                  <a:pt x="3389438" y="19759"/>
                </a:lnTo>
                <a:lnTo>
                  <a:pt x="3415755" y="14280"/>
                </a:lnTo>
                <a:lnTo>
                  <a:pt x="3446670" y="11477"/>
                </a:lnTo>
                <a:lnTo>
                  <a:pt x="3482040" y="10847"/>
                </a:lnTo>
                <a:lnTo>
                  <a:pt x="3521721" y="11885"/>
                </a:lnTo>
                <a:lnTo>
                  <a:pt x="3565570" y="14087"/>
                </a:lnTo>
                <a:lnTo>
                  <a:pt x="3613444" y="16949"/>
                </a:lnTo>
                <a:lnTo>
                  <a:pt x="3665199" y="19967"/>
                </a:lnTo>
                <a:lnTo>
                  <a:pt x="3720692" y="22637"/>
                </a:lnTo>
                <a:lnTo>
                  <a:pt x="3779780" y="24456"/>
                </a:lnTo>
                <a:lnTo>
                  <a:pt x="3842319" y="24918"/>
                </a:lnTo>
                <a:lnTo>
                  <a:pt x="3908167" y="23520"/>
                </a:lnTo>
                <a:lnTo>
                  <a:pt x="3977179" y="19759"/>
                </a:lnTo>
                <a:lnTo>
                  <a:pt x="4047141" y="16286"/>
                </a:lnTo>
                <a:lnTo>
                  <a:pt x="4104701" y="16384"/>
                </a:lnTo>
                <a:lnTo>
                  <a:pt x="4152248" y="19092"/>
                </a:lnTo>
                <a:lnTo>
                  <a:pt x="4192174" y="23453"/>
                </a:lnTo>
                <a:lnTo>
                  <a:pt x="4258719" y="33301"/>
                </a:lnTo>
                <a:lnTo>
                  <a:pt x="4290119" y="36870"/>
                </a:lnTo>
                <a:lnTo>
                  <a:pt x="4323457" y="38259"/>
                </a:lnTo>
                <a:lnTo>
                  <a:pt x="4361124" y="36509"/>
                </a:lnTo>
                <a:lnTo>
                  <a:pt x="4405510" y="30662"/>
                </a:lnTo>
                <a:lnTo>
                  <a:pt x="4459004" y="19759"/>
                </a:lnTo>
                <a:lnTo>
                  <a:pt x="4521440" y="7895"/>
                </a:lnTo>
                <a:lnTo>
                  <a:pt x="4579510" y="1776"/>
                </a:lnTo>
                <a:lnTo>
                  <a:pt x="4633665" y="237"/>
                </a:lnTo>
                <a:lnTo>
                  <a:pt x="4684356" y="2111"/>
                </a:lnTo>
                <a:lnTo>
                  <a:pt x="4732032" y="6233"/>
                </a:lnTo>
                <a:lnTo>
                  <a:pt x="4777144" y="11438"/>
                </a:lnTo>
                <a:lnTo>
                  <a:pt x="4820142" y="16558"/>
                </a:lnTo>
                <a:lnTo>
                  <a:pt x="4861477" y="20429"/>
                </a:lnTo>
                <a:lnTo>
                  <a:pt x="4901598" y="21885"/>
                </a:lnTo>
                <a:lnTo>
                  <a:pt x="4940957" y="19759"/>
                </a:lnTo>
                <a:lnTo>
                  <a:pt x="4976643" y="17777"/>
                </a:lnTo>
                <a:lnTo>
                  <a:pt x="5017900" y="18586"/>
                </a:lnTo>
                <a:lnTo>
                  <a:pt x="5063755" y="21455"/>
                </a:lnTo>
                <a:lnTo>
                  <a:pt x="5113236" y="25657"/>
                </a:lnTo>
                <a:lnTo>
                  <a:pt x="5165367" y="30462"/>
                </a:lnTo>
                <a:lnTo>
                  <a:pt x="5219176" y="35141"/>
                </a:lnTo>
                <a:lnTo>
                  <a:pt x="5273688" y="38966"/>
                </a:lnTo>
                <a:lnTo>
                  <a:pt x="5327931" y="41207"/>
                </a:lnTo>
                <a:lnTo>
                  <a:pt x="5380930" y="41136"/>
                </a:lnTo>
                <a:lnTo>
                  <a:pt x="5431712" y="38023"/>
                </a:lnTo>
                <a:lnTo>
                  <a:pt x="5479303" y="31140"/>
                </a:lnTo>
                <a:lnTo>
                  <a:pt x="5522730" y="19759"/>
                </a:lnTo>
                <a:lnTo>
                  <a:pt x="5576792" y="28522"/>
                </a:lnTo>
                <a:lnTo>
                  <a:pt x="5623298" y="47084"/>
                </a:lnTo>
                <a:lnTo>
                  <a:pt x="5662299" y="74141"/>
                </a:lnTo>
                <a:lnTo>
                  <a:pt x="5693841" y="108390"/>
                </a:lnTo>
                <a:lnTo>
                  <a:pt x="5717975" y="148525"/>
                </a:lnTo>
                <a:lnTo>
                  <a:pt x="5734749" y="193244"/>
                </a:lnTo>
                <a:lnTo>
                  <a:pt x="5744212" y="241241"/>
                </a:lnTo>
                <a:lnTo>
                  <a:pt x="5750263" y="324255"/>
                </a:lnTo>
                <a:lnTo>
                  <a:pt x="5747119" y="377452"/>
                </a:lnTo>
                <a:lnTo>
                  <a:pt x="5742027" y="435089"/>
                </a:lnTo>
                <a:lnTo>
                  <a:pt x="5736613" y="494652"/>
                </a:lnTo>
                <a:lnTo>
                  <a:pt x="5732500" y="553625"/>
                </a:lnTo>
                <a:lnTo>
                  <a:pt x="5731313" y="609494"/>
                </a:lnTo>
                <a:lnTo>
                  <a:pt x="5734675" y="659743"/>
                </a:lnTo>
                <a:lnTo>
                  <a:pt x="5744212" y="701858"/>
                </a:lnTo>
                <a:lnTo>
                  <a:pt x="5753427" y="742019"/>
                </a:lnTo>
                <a:lnTo>
                  <a:pt x="5756050" y="787162"/>
                </a:lnTo>
                <a:lnTo>
                  <a:pt x="5753920" y="835911"/>
                </a:lnTo>
                <a:lnTo>
                  <a:pt x="5748874" y="886889"/>
                </a:lnTo>
                <a:lnTo>
                  <a:pt x="5742749" y="938720"/>
                </a:lnTo>
                <a:lnTo>
                  <a:pt x="5737382" y="990028"/>
                </a:lnTo>
                <a:lnTo>
                  <a:pt x="5734613" y="1039436"/>
                </a:lnTo>
                <a:lnTo>
                  <a:pt x="5736277" y="1085566"/>
                </a:lnTo>
                <a:lnTo>
                  <a:pt x="5744212" y="1127044"/>
                </a:lnTo>
                <a:lnTo>
                  <a:pt x="5734909" y="1173653"/>
                </a:lnTo>
                <a:lnTo>
                  <a:pt x="5720767" y="1218245"/>
                </a:lnTo>
                <a:lnTo>
                  <a:pt x="5701581" y="1259126"/>
                </a:lnTo>
                <a:lnTo>
                  <a:pt x="5677142" y="1294600"/>
                </a:lnTo>
                <a:lnTo>
                  <a:pt x="5647244" y="1322972"/>
                </a:lnTo>
                <a:lnTo>
                  <a:pt x="5611681" y="1342547"/>
                </a:lnTo>
                <a:lnTo>
                  <a:pt x="5570245" y="1351630"/>
                </a:lnTo>
                <a:lnTo>
                  <a:pt x="5522730" y="1348526"/>
                </a:lnTo>
                <a:lnTo>
                  <a:pt x="5478882" y="1359625"/>
                </a:lnTo>
                <a:lnTo>
                  <a:pt x="5431496" y="1364522"/>
                </a:lnTo>
                <a:lnTo>
                  <a:pt x="5381536" y="1364616"/>
                </a:lnTo>
                <a:lnTo>
                  <a:pt x="5329967" y="1361309"/>
                </a:lnTo>
                <a:lnTo>
                  <a:pt x="5277753" y="1356003"/>
                </a:lnTo>
                <a:lnTo>
                  <a:pt x="5225859" y="1350099"/>
                </a:lnTo>
                <a:lnTo>
                  <a:pt x="5175250" y="1344998"/>
                </a:lnTo>
                <a:lnTo>
                  <a:pt x="5126890" y="1342101"/>
                </a:lnTo>
                <a:lnTo>
                  <a:pt x="5081744" y="1342810"/>
                </a:lnTo>
                <a:lnTo>
                  <a:pt x="5040777" y="1348526"/>
                </a:lnTo>
                <a:lnTo>
                  <a:pt x="5005668" y="1353304"/>
                </a:lnTo>
                <a:lnTo>
                  <a:pt x="4965174" y="1353835"/>
                </a:lnTo>
                <a:lnTo>
                  <a:pt x="4920156" y="1351133"/>
                </a:lnTo>
                <a:lnTo>
                  <a:pt x="4871471" y="1346212"/>
                </a:lnTo>
                <a:lnTo>
                  <a:pt x="4819981" y="1340084"/>
                </a:lnTo>
                <a:lnTo>
                  <a:pt x="4766543" y="1333763"/>
                </a:lnTo>
                <a:lnTo>
                  <a:pt x="4712018" y="1328262"/>
                </a:lnTo>
                <a:lnTo>
                  <a:pt x="4657265" y="1324594"/>
                </a:lnTo>
                <a:lnTo>
                  <a:pt x="4603144" y="1323774"/>
                </a:lnTo>
                <a:lnTo>
                  <a:pt x="4550513" y="1326813"/>
                </a:lnTo>
                <a:lnTo>
                  <a:pt x="4500233" y="1334726"/>
                </a:lnTo>
                <a:lnTo>
                  <a:pt x="4453163" y="1348526"/>
                </a:lnTo>
                <a:lnTo>
                  <a:pt x="4407157" y="1362668"/>
                </a:lnTo>
                <a:lnTo>
                  <a:pt x="4359683" y="1371430"/>
                </a:lnTo>
                <a:lnTo>
                  <a:pt x="4311019" y="1375654"/>
                </a:lnTo>
                <a:lnTo>
                  <a:pt x="4261445" y="1376183"/>
                </a:lnTo>
                <a:lnTo>
                  <a:pt x="4211236" y="1373860"/>
                </a:lnTo>
                <a:lnTo>
                  <a:pt x="4160673" y="1369528"/>
                </a:lnTo>
                <a:lnTo>
                  <a:pt x="4110033" y="1364029"/>
                </a:lnTo>
                <a:lnTo>
                  <a:pt x="4059595" y="1358206"/>
                </a:lnTo>
                <a:lnTo>
                  <a:pt x="4009636" y="1352901"/>
                </a:lnTo>
                <a:lnTo>
                  <a:pt x="3960436" y="1348958"/>
                </a:lnTo>
                <a:lnTo>
                  <a:pt x="3912271" y="1347219"/>
                </a:lnTo>
                <a:lnTo>
                  <a:pt x="3865421" y="1348526"/>
                </a:lnTo>
                <a:lnTo>
                  <a:pt x="3822316" y="1349768"/>
                </a:lnTo>
                <a:lnTo>
                  <a:pt x="3778070" y="1348221"/>
                </a:lnTo>
                <a:lnTo>
                  <a:pt x="3732714" y="1344588"/>
                </a:lnTo>
                <a:lnTo>
                  <a:pt x="3686279" y="1339574"/>
                </a:lnTo>
                <a:lnTo>
                  <a:pt x="3638796" y="1333883"/>
                </a:lnTo>
                <a:lnTo>
                  <a:pt x="3590298" y="1328220"/>
                </a:lnTo>
                <a:lnTo>
                  <a:pt x="3540814" y="1323289"/>
                </a:lnTo>
                <a:lnTo>
                  <a:pt x="3490377" y="1319795"/>
                </a:lnTo>
                <a:lnTo>
                  <a:pt x="3439017" y="1318442"/>
                </a:lnTo>
                <a:lnTo>
                  <a:pt x="3386766" y="1319934"/>
                </a:lnTo>
                <a:lnTo>
                  <a:pt x="3333655" y="1324975"/>
                </a:lnTo>
                <a:lnTo>
                  <a:pt x="3279715" y="1334271"/>
                </a:lnTo>
                <a:lnTo>
                  <a:pt x="3224977" y="1348526"/>
                </a:lnTo>
                <a:lnTo>
                  <a:pt x="3157255" y="1365293"/>
                </a:lnTo>
                <a:lnTo>
                  <a:pt x="3097006" y="1372848"/>
                </a:lnTo>
                <a:lnTo>
                  <a:pt x="3043493" y="1373249"/>
                </a:lnTo>
                <a:lnTo>
                  <a:pt x="2995984" y="1368551"/>
                </a:lnTo>
                <a:lnTo>
                  <a:pt x="2953743" y="1360813"/>
                </a:lnTo>
                <a:lnTo>
                  <a:pt x="2916036" y="1352092"/>
                </a:lnTo>
                <a:lnTo>
                  <a:pt x="2882128" y="1344446"/>
                </a:lnTo>
                <a:lnTo>
                  <a:pt x="2851285" y="1339931"/>
                </a:lnTo>
                <a:lnTo>
                  <a:pt x="2822772" y="1340605"/>
                </a:lnTo>
                <a:lnTo>
                  <a:pt x="2795855" y="1348526"/>
                </a:lnTo>
                <a:lnTo>
                  <a:pt x="2773906" y="1355912"/>
                </a:lnTo>
                <a:lnTo>
                  <a:pt x="2745961" y="1360822"/>
                </a:lnTo>
                <a:lnTo>
                  <a:pt x="2712459" y="1363591"/>
                </a:lnTo>
                <a:lnTo>
                  <a:pt x="2673838" y="1364554"/>
                </a:lnTo>
                <a:lnTo>
                  <a:pt x="2630535" y="1364046"/>
                </a:lnTo>
                <a:lnTo>
                  <a:pt x="2582989" y="1362402"/>
                </a:lnTo>
                <a:lnTo>
                  <a:pt x="2531638" y="1359956"/>
                </a:lnTo>
                <a:lnTo>
                  <a:pt x="2476920" y="1357043"/>
                </a:lnTo>
                <a:lnTo>
                  <a:pt x="2419274" y="1353999"/>
                </a:lnTo>
                <a:lnTo>
                  <a:pt x="2359137" y="1351159"/>
                </a:lnTo>
                <a:lnTo>
                  <a:pt x="2296949" y="1348856"/>
                </a:lnTo>
                <a:lnTo>
                  <a:pt x="2233146" y="1347426"/>
                </a:lnTo>
                <a:lnTo>
                  <a:pt x="2168168" y="1347205"/>
                </a:lnTo>
                <a:lnTo>
                  <a:pt x="2102452" y="1348526"/>
                </a:lnTo>
                <a:lnTo>
                  <a:pt x="2026124" y="1350278"/>
                </a:lnTo>
                <a:lnTo>
                  <a:pt x="1963404" y="1350242"/>
                </a:lnTo>
                <a:lnTo>
                  <a:pt x="1911925" y="1348897"/>
                </a:lnTo>
                <a:lnTo>
                  <a:pt x="1869320" y="1346723"/>
                </a:lnTo>
                <a:lnTo>
                  <a:pt x="1833219" y="1344198"/>
                </a:lnTo>
                <a:lnTo>
                  <a:pt x="1801256" y="1341802"/>
                </a:lnTo>
                <a:lnTo>
                  <a:pt x="1771062" y="1340014"/>
                </a:lnTo>
                <a:lnTo>
                  <a:pt x="1740270" y="1339314"/>
                </a:lnTo>
                <a:lnTo>
                  <a:pt x="1706512" y="1340179"/>
                </a:lnTo>
                <a:lnTo>
                  <a:pt x="1667420" y="1343090"/>
                </a:lnTo>
                <a:lnTo>
                  <a:pt x="1620626" y="1348526"/>
                </a:lnTo>
                <a:lnTo>
                  <a:pt x="1571931" y="1352748"/>
                </a:lnTo>
                <a:lnTo>
                  <a:pt x="1520647" y="1353350"/>
                </a:lnTo>
                <a:lnTo>
                  <a:pt x="1467536" y="1351187"/>
                </a:lnTo>
                <a:lnTo>
                  <a:pt x="1413358" y="1347115"/>
                </a:lnTo>
                <a:lnTo>
                  <a:pt x="1358875" y="1341990"/>
                </a:lnTo>
                <a:lnTo>
                  <a:pt x="1304849" y="1336668"/>
                </a:lnTo>
                <a:lnTo>
                  <a:pt x="1252039" y="1332004"/>
                </a:lnTo>
                <a:lnTo>
                  <a:pt x="1201208" y="1328856"/>
                </a:lnTo>
                <a:lnTo>
                  <a:pt x="1153115" y="1328078"/>
                </a:lnTo>
                <a:lnTo>
                  <a:pt x="1108523" y="1330526"/>
                </a:lnTo>
                <a:lnTo>
                  <a:pt x="1068193" y="1337057"/>
                </a:lnTo>
                <a:lnTo>
                  <a:pt x="1032885" y="1348526"/>
                </a:lnTo>
                <a:lnTo>
                  <a:pt x="1006522" y="1357443"/>
                </a:lnTo>
                <a:lnTo>
                  <a:pt x="976345" y="1363147"/>
                </a:lnTo>
                <a:lnTo>
                  <a:pt x="942495" y="1366073"/>
                </a:lnTo>
                <a:lnTo>
                  <a:pt x="905118" y="1366653"/>
                </a:lnTo>
                <a:lnTo>
                  <a:pt x="864357" y="1365321"/>
                </a:lnTo>
                <a:lnTo>
                  <a:pt x="820355" y="1362512"/>
                </a:lnTo>
                <a:lnTo>
                  <a:pt x="773256" y="1358658"/>
                </a:lnTo>
                <a:lnTo>
                  <a:pt x="723203" y="1354193"/>
                </a:lnTo>
                <a:lnTo>
                  <a:pt x="670341" y="1349552"/>
                </a:lnTo>
                <a:lnTo>
                  <a:pt x="614813" y="1345166"/>
                </a:lnTo>
                <a:lnTo>
                  <a:pt x="556762" y="1341471"/>
                </a:lnTo>
                <a:lnTo>
                  <a:pt x="496332" y="1338900"/>
                </a:lnTo>
                <a:lnTo>
                  <a:pt x="433666" y="1337886"/>
                </a:lnTo>
                <a:lnTo>
                  <a:pt x="368909" y="1338864"/>
                </a:lnTo>
                <a:lnTo>
                  <a:pt x="302204" y="1342266"/>
                </a:lnTo>
                <a:lnTo>
                  <a:pt x="233694" y="1348526"/>
                </a:lnTo>
                <a:lnTo>
                  <a:pt x="190242" y="1351271"/>
                </a:lnTo>
                <a:lnTo>
                  <a:pt x="152029" y="1342172"/>
                </a:lnTo>
                <a:lnTo>
                  <a:pt x="118689" y="1322805"/>
                </a:lnTo>
                <a:lnTo>
                  <a:pt x="89855" y="1294743"/>
                </a:lnTo>
                <a:lnTo>
                  <a:pt x="65157" y="1259561"/>
                </a:lnTo>
                <a:lnTo>
                  <a:pt x="44229" y="1218835"/>
                </a:lnTo>
                <a:lnTo>
                  <a:pt x="26703" y="1174137"/>
                </a:lnTo>
                <a:lnTo>
                  <a:pt x="12212" y="1127044"/>
                </a:lnTo>
                <a:lnTo>
                  <a:pt x="9030" y="1089513"/>
                </a:lnTo>
                <a:lnTo>
                  <a:pt x="10295" y="1051657"/>
                </a:lnTo>
                <a:lnTo>
                  <a:pt x="14441" y="1012681"/>
                </a:lnTo>
                <a:lnTo>
                  <a:pt x="19905" y="971788"/>
                </a:lnTo>
                <a:lnTo>
                  <a:pt x="25121" y="928185"/>
                </a:lnTo>
                <a:lnTo>
                  <a:pt x="28524" y="881074"/>
                </a:lnTo>
                <a:lnTo>
                  <a:pt x="28550" y="829662"/>
                </a:lnTo>
                <a:lnTo>
                  <a:pt x="23634" y="773151"/>
                </a:lnTo>
                <a:lnTo>
                  <a:pt x="12212" y="710748"/>
                </a:lnTo>
                <a:lnTo>
                  <a:pt x="2505" y="654675"/>
                </a:lnTo>
                <a:lnTo>
                  <a:pt x="-357" y="603777"/>
                </a:lnTo>
                <a:lnTo>
                  <a:pt x="1867" y="556873"/>
                </a:lnTo>
                <a:lnTo>
                  <a:pt x="7421" y="512784"/>
                </a:lnTo>
                <a:lnTo>
                  <a:pt x="14545" y="470327"/>
                </a:lnTo>
                <a:lnTo>
                  <a:pt x="21484" y="428325"/>
                </a:lnTo>
                <a:lnTo>
                  <a:pt x="26477" y="385595"/>
                </a:lnTo>
                <a:lnTo>
                  <a:pt x="27768" y="340958"/>
                </a:lnTo>
                <a:lnTo>
                  <a:pt x="23599" y="293233"/>
                </a:lnTo>
                <a:lnTo>
                  <a:pt x="12212" y="241241"/>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12" name="object 12"/>
          <p:cNvSpPr/>
          <p:nvPr/>
        </p:nvSpPr>
        <p:spPr>
          <a:xfrm>
            <a:off x="3829013" y="4981902"/>
            <a:ext cx="3595348" cy="834050"/>
          </a:xfrm>
          <a:custGeom>
            <a:avLst/>
            <a:gdLst/>
            <a:ahLst/>
            <a:cxnLst/>
            <a:rect l="l" t="t" r="r" b="b"/>
            <a:pathLst>
              <a:path w="5928995" h="1375409">
                <a:moveTo>
                  <a:pt x="13994" y="247539"/>
                </a:moveTo>
                <a:lnTo>
                  <a:pt x="23172" y="196968"/>
                </a:lnTo>
                <a:lnTo>
                  <a:pt x="38862" y="151327"/>
                </a:lnTo>
                <a:lnTo>
                  <a:pt x="61593" y="111502"/>
                </a:lnTo>
                <a:lnTo>
                  <a:pt x="91890" y="78379"/>
                </a:lnTo>
                <a:lnTo>
                  <a:pt x="130280" y="52845"/>
                </a:lnTo>
                <a:lnTo>
                  <a:pt x="177289" y="35786"/>
                </a:lnTo>
                <a:lnTo>
                  <a:pt x="233445" y="28088"/>
                </a:lnTo>
                <a:lnTo>
                  <a:pt x="274194" y="21115"/>
                </a:lnTo>
                <a:lnTo>
                  <a:pt x="320223" y="17970"/>
                </a:lnTo>
                <a:lnTo>
                  <a:pt x="370103" y="17759"/>
                </a:lnTo>
                <a:lnTo>
                  <a:pt x="422407" y="19591"/>
                </a:lnTo>
                <a:lnTo>
                  <a:pt x="475707" y="22570"/>
                </a:lnTo>
                <a:lnTo>
                  <a:pt x="528576" y="25803"/>
                </a:lnTo>
                <a:lnTo>
                  <a:pt x="579585" y="28396"/>
                </a:lnTo>
                <a:lnTo>
                  <a:pt x="627307" y="29456"/>
                </a:lnTo>
                <a:lnTo>
                  <a:pt x="670314" y="28088"/>
                </a:lnTo>
                <a:lnTo>
                  <a:pt x="706284" y="27545"/>
                </a:lnTo>
                <a:lnTo>
                  <a:pt x="747827" y="30041"/>
                </a:lnTo>
                <a:lnTo>
                  <a:pt x="793995" y="34601"/>
                </a:lnTo>
                <a:lnTo>
                  <a:pt x="843844" y="40247"/>
                </a:lnTo>
                <a:lnTo>
                  <a:pt x="896428" y="46002"/>
                </a:lnTo>
                <a:lnTo>
                  <a:pt x="950801" y="50888"/>
                </a:lnTo>
                <a:lnTo>
                  <a:pt x="1006017" y="53928"/>
                </a:lnTo>
                <a:lnTo>
                  <a:pt x="1061131" y="54146"/>
                </a:lnTo>
                <a:lnTo>
                  <a:pt x="1115197" y="50563"/>
                </a:lnTo>
                <a:lnTo>
                  <a:pt x="1167268" y="42203"/>
                </a:lnTo>
                <a:lnTo>
                  <a:pt x="1216400" y="28088"/>
                </a:lnTo>
                <a:lnTo>
                  <a:pt x="1266861" y="12634"/>
                </a:lnTo>
                <a:lnTo>
                  <a:pt x="1314671" y="3681"/>
                </a:lnTo>
                <a:lnTo>
                  <a:pt x="1360715" y="78"/>
                </a:lnTo>
                <a:lnTo>
                  <a:pt x="1405877" y="675"/>
                </a:lnTo>
                <a:lnTo>
                  <a:pt x="1451043" y="4324"/>
                </a:lnTo>
                <a:lnTo>
                  <a:pt x="1497096" y="9874"/>
                </a:lnTo>
                <a:lnTo>
                  <a:pt x="1544921" y="16175"/>
                </a:lnTo>
                <a:lnTo>
                  <a:pt x="1595403" y="22078"/>
                </a:lnTo>
                <a:lnTo>
                  <a:pt x="1649427" y="26432"/>
                </a:lnTo>
                <a:lnTo>
                  <a:pt x="1707878" y="28088"/>
                </a:lnTo>
                <a:lnTo>
                  <a:pt x="1758215" y="28738"/>
                </a:lnTo>
                <a:lnTo>
                  <a:pt x="1807776" y="30611"/>
                </a:lnTo>
                <a:lnTo>
                  <a:pt x="1856777" y="33303"/>
                </a:lnTo>
                <a:lnTo>
                  <a:pt x="1905438" y="36414"/>
                </a:lnTo>
                <a:lnTo>
                  <a:pt x="1953974" y="39540"/>
                </a:lnTo>
                <a:lnTo>
                  <a:pt x="2002605" y="42280"/>
                </a:lnTo>
                <a:lnTo>
                  <a:pt x="2051549" y="44232"/>
                </a:lnTo>
                <a:lnTo>
                  <a:pt x="2101022" y="44993"/>
                </a:lnTo>
                <a:lnTo>
                  <a:pt x="2151243" y="44162"/>
                </a:lnTo>
                <a:lnTo>
                  <a:pt x="2202430" y="41335"/>
                </a:lnTo>
                <a:lnTo>
                  <a:pt x="2254801" y="36111"/>
                </a:lnTo>
                <a:lnTo>
                  <a:pt x="2308573" y="28088"/>
                </a:lnTo>
                <a:lnTo>
                  <a:pt x="2374704" y="18012"/>
                </a:lnTo>
                <a:lnTo>
                  <a:pt x="2429665" y="12709"/>
                </a:lnTo>
                <a:lnTo>
                  <a:pt x="2476359" y="11212"/>
                </a:lnTo>
                <a:lnTo>
                  <a:pt x="2517687" y="12556"/>
                </a:lnTo>
                <a:lnTo>
                  <a:pt x="2556552" y="15776"/>
                </a:lnTo>
                <a:lnTo>
                  <a:pt x="2595858" y="19904"/>
                </a:lnTo>
                <a:lnTo>
                  <a:pt x="2638506" y="23977"/>
                </a:lnTo>
                <a:lnTo>
                  <a:pt x="2687400" y="27027"/>
                </a:lnTo>
                <a:lnTo>
                  <a:pt x="2745441" y="28088"/>
                </a:lnTo>
                <a:lnTo>
                  <a:pt x="2811153" y="28042"/>
                </a:lnTo>
                <a:lnTo>
                  <a:pt x="2866926" y="28428"/>
                </a:lnTo>
                <a:lnTo>
                  <a:pt x="2915168" y="29037"/>
                </a:lnTo>
                <a:lnTo>
                  <a:pt x="2958288" y="29660"/>
                </a:lnTo>
                <a:lnTo>
                  <a:pt x="2998693" y="30086"/>
                </a:lnTo>
                <a:lnTo>
                  <a:pt x="3038792" y="30107"/>
                </a:lnTo>
                <a:lnTo>
                  <a:pt x="3080992" y="29510"/>
                </a:lnTo>
                <a:lnTo>
                  <a:pt x="3127702" y="28088"/>
                </a:lnTo>
                <a:lnTo>
                  <a:pt x="3166763" y="27937"/>
                </a:lnTo>
                <a:lnTo>
                  <a:pt x="3210959" y="29866"/>
                </a:lnTo>
                <a:lnTo>
                  <a:pt x="3259281" y="33193"/>
                </a:lnTo>
                <a:lnTo>
                  <a:pt x="3310724" y="37233"/>
                </a:lnTo>
                <a:lnTo>
                  <a:pt x="3364281" y="41304"/>
                </a:lnTo>
                <a:lnTo>
                  <a:pt x="3418946" y="44722"/>
                </a:lnTo>
                <a:lnTo>
                  <a:pt x="3473712" y="46803"/>
                </a:lnTo>
                <a:lnTo>
                  <a:pt x="3527573" y="46864"/>
                </a:lnTo>
                <a:lnTo>
                  <a:pt x="3579522" y="44221"/>
                </a:lnTo>
                <a:lnTo>
                  <a:pt x="3628554" y="38190"/>
                </a:lnTo>
                <a:lnTo>
                  <a:pt x="3673661" y="28088"/>
                </a:lnTo>
                <a:lnTo>
                  <a:pt x="3726869" y="16582"/>
                </a:lnTo>
                <a:lnTo>
                  <a:pt x="3781130" y="11326"/>
                </a:lnTo>
                <a:lnTo>
                  <a:pt x="3835493" y="10873"/>
                </a:lnTo>
                <a:lnTo>
                  <a:pt x="3889005" y="13779"/>
                </a:lnTo>
                <a:lnTo>
                  <a:pt x="3940717" y="18598"/>
                </a:lnTo>
                <a:lnTo>
                  <a:pt x="3989676" y="23883"/>
                </a:lnTo>
                <a:lnTo>
                  <a:pt x="4034932" y="28191"/>
                </a:lnTo>
                <a:lnTo>
                  <a:pt x="4075534" y="30074"/>
                </a:lnTo>
                <a:lnTo>
                  <a:pt x="4110530" y="28088"/>
                </a:lnTo>
                <a:lnTo>
                  <a:pt x="4146994" y="26098"/>
                </a:lnTo>
                <a:lnTo>
                  <a:pt x="4191198" y="28037"/>
                </a:lnTo>
                <a:lnTo>
                  <a:pt x="4241120" y="32435"/>
                </a:lnTo>
                <a:lnTo>
                  <a:pt x="4294736" y="37820"/>
                </a:lnTo>
                <a:lnTo>
                  <a:pt x="4350023" y="42722"/>
                </a:lnTo>
                <a:lnTo>
                  <a:pt x="4404956" y="45670"/>
                </a:lnTo>
                <a:lnTo>
                  <a:pt x="4457512" y="45195"/>
                </a:lnTo>
                <a:lnTo>
                  <a:pt x="4505667" y="39824"/>
                </a:lnTo>
                <a:lnTo>
                  <a:pt x="4547399" y="28088"/>
                </a:lnTo>
                <a:lnTo>
                  <a:pt x="4591863" y="15905"/>
                </a:lnTo>
                <a:lnTo>
                  <a:pt x="4639327" y="12390"/>
                </a:lnTo>
                <a:lnTo>
                  <a:pt x="4688763" y="14951"/>
                </a:lnTo>
                <a:lnTo>
                  <a:pt x="4739148" y="20993"/>
                </a:lnTo>
                <a:lnTo>
                  <a:pt x="4789456" y="27921"/>
                </a:lnTo>
                <a:lnTo>
                  <a:pt x="4838660" y="33143"/>
                </a:lnTo>
                <a:lnTo>
                  <a:pt x="4885736" y="34063"/>
                </a:lnTo>
                <a:lnTo>
                  <a:pt x="4929659" y="28088"/>
                </a:lnTo>
                <a:lnTo>
                  <a:pt x="4955077" y="23564"/>
                </a:lnTo>
                <a:lnTo>
                  <a:pt x="4986166" y="20836"/>
                </a:lnTo>
                <a:lnTo>
                  <a:pt x="5022458" y="19640"/>
                </a:lnTo>
                <a:lnTo>
                  <a:pt x="5063489" y="19709"/>
                </a:lnTo>
                <a:lnTo>
                  <a:pt x="5108791" y="20779"/>
                </a:lnTo>
                <a:lnTo>
                  <a:pt x="5157898" y="22584"/>
                </a:lnTo>
                <a:lnTo>
                  <a:pt x="5210344" y="24858"/>
                </a:lnTo>
                <a:lnTo>
                  <a:pt x="5265664" y="27336"/>
                </a:lnTo>
                <a:lnTo>
                  <a:pt x="5323390" y="29753"/>
                </a:lnTo>
                <a:lnTo>
                  <a:pt x="5383057" y="31842"/>
                </a:lnTo>
                <a:lnTo>
                  <a:pt x="5444198" y="33339"/>
                </a:lnTo>
                <a:lnTo>
                  <a:pt x="5506347" y="33977"/>
                </a:lnTo>
                <a:lnTo>
                  <a:pt x="5569037" y="33492"/>
                </a:lnTo>
                <a:lnTo>
                  <a:pt x="5631804" y="31618"/>
                </a:lnTo>
                <a:lnTo>
                  <a:pt x="5694180" y="28088"/>
                </a:lnTo>
                <a:lnTo>
                  <a:pt x="5743473" y="34466"/>
                </a:lnTo>
                <a:lnTo>
                  <a:pt x="5789064" y="47626"/>
                </a:lnTo>
                <a:lnTo>
                  <a:pt x="5829682" y="67186"/>
                </a:lnTo>
                <a:lnTo>
                  <a:pt x="5864054" y="92762"/>
                </a:lnTo>
                <a:lnTo>
                  <a:pt x="5890907" y="123969"/>
                </a:lnTo>
                <a:lnTo>
                  <a:pt x="5908969" y="160423"/>
                </a:lnTo>
                <a:lnTo>
                  <a:pt x="5916968" y="201741"/>
                </a:lnTo>
                <a:lnTo>
                  <a:pt x="5913630" y="247539"/>
                </a:lnTo>
                <a:lnTo>
                  <a:pt x="5924204" y="304301"/>
                </a:lnTo>
                <a:lnTo>
                  <a:pt x="5928381" y="358131"/>
                </a:lnTo>
                <a:lnTo>
                  <a:pt x="5927769" y="409220"/>
                </a:lnTo>
                <a:lnTo>
                  <a:pt x="5923978" y="457760"/>
                </a:lnTo>
                <a:lnTo>
                  <a:pt x="5918616" y="503942"/>
                </a:lnTo>
                <a:lnTo>
                  <a:pt x="5913292" y="547957"/>
                </a:lnTo>
                <a:lnTo>
                  <a:pt x="5909614" y="589996"/>
                </a:lnTo>
                <a:lnTo>
                  <a:pt x="5909190" y="630252"/>
                </a:lnTo>
                <a:lnTo>
                  <a:pt x="5913630" y="668914"/>
                </a:lnTo>
                <a:lnTo>
                  <a:pt x="5918359" y="709264"/>
                </a:lnTo>
                <a:lnTo>
                  <a:pt x="5918591" y="753953"/>
                </a:lnTo>
                <a:lnTo>
                  <a:pt x="5915747" y="802233"/>
                </a:lnTo>
                <a:lnTo>
                  <a:pt x="5911247" y="853353"/>
                </a:lnTo>
                <a:lnTo>
                  <a:pt x="5906512" y="906566"/>
                </a:lnTo>
                <a:lnTo>
                  <a:pt x="5902963" y="961120"/>
                </a:lnTo>
                <a:lnTo>
                  <a:pt x="5902019" y="1016267"/>
                </a:lnTo>
                <a:lnTo>
                  <a:pt x="5905101" y="1071257"/>
                </a:lnTo>
                <a:lnTo>
                  <a:pt x="5913630" y="1125341"/>
                </a:lnTo>
                <a:lnTo>
                  <a:pt x="5902334" y="1179857"/>
                </a:lnTo>
                <a:lnTo>
                  <a:pt x="5881076" y="1229031"/>
                </a:lnTo>
                <a:lnTo>
                  <a:pt x="5851823" y="1271438"/>
                </a:lnTo>
                <a:lnTo>
                  <a:pt x="5816541" y="1305654"/>
                </a:lnTo>
                <a:lnTo>
                  <a:pt x="5777196" y="1330255"/>
                </a:lnTo>
                <a:lnTo>
                  <a:pt x="5735753" y="1343818"/>
                </a:lnTo>
                <a:lnTo>
                  <a:pt x="5694180" y="1344918"/>
                </a:lnTo>
                <a:lnTo>
                  <a:pt x="5635127" y="1345906"/>
                </a:lnTo>
                <a:lnTo>
                  <a:pt x="5581291" y="1345299"/>
                </a:lnTo>
                <a:lnTo>
                  <a:pt x="5531560" y="1343565"/>
                </a:lnTo>
                <a:lnTo>
                  <a:pt x="5484823" y="1341167"/>
                </a:lnTo>
                <a:lnTo>
                  <a:pt x="5439968" y="1338572"/>
                </a:lnTo>
                <a:lnTo>
                  <a:pt x="5395883" y="1336245"/>
                </a:lnTo>
                <a:lnTo>
                  <a:pt x="5351455" y="1334651"/>
                </a:lnTo>
                <a:lnTo>
                  <a:pt x="5305575" y="1334256"/>
                </a:lnTo>
                <a:lnTo>
                  <a:pt x="5257129" y="1335525"/>
                </a:lnTo>
                <a:lnTo>
                  <a:pt x="5205006" y="1338924"/>
                </a:lnTo>
                <a:lnTo>
                  <a:pt x="5148094" y="1344918"/>
                </a:lnTo>
                <a:lnTo>
                  <a:pt x="5090747" y="1350623"/>
                </a:lnTo>
                <a:lnTo>
                  <a:pt x="5037492" y="1353327"/>
                </a:lnTo>
                <a:lnTo>
                  <a:pt x="4987480" y="1353650"/>
                </a:lnTo>
                <a:lnTo>
                  <a:pt x="4939859" y="1352212"/>
                </a:lnTo>
                <a:lnTo>
                  <a:pt x="4893779" y="1349633"/>
                </a:lnTo>
                <a:lnTo>
                  <a:pt x="4848388" y="1346533"/>
                </a:lnTo>
                <a:lnTo>
                  <a:pt x="4802837" y="1343532"/>
                </a:lnTo>
                <a:lnTo>
                  <a:pt x="4756273" y="1341250"/>
                </a:lnTo>
                <a:lnTo>
                  <a:pt x="4707848" y="1340307"/>
                </a:lnTo>
                <a:lnTo>
                  <a:pt x="4656710" y="1341323"/>
                </a:lnTo>
                <a:lnTo>
                  <a:pt x="4602008" y="1344918"/>
                </a:lnTo>
                <a:lnTo>
                  <a:pt x="4548847" y="1348183"/>
                </a:lnTo>
                <a:lnTo>
                  <a:pt x="4493854" y="1349063"/>
                </a:lnTo>
                <a:lnTo>
                  <a:pt x="4437749" y="1348097"/>
                </a:lnTo>
                <a:lnTo>
                  <a:pt x="4381249" y="1345821"/>
                </a:lnTo>
                <a:lnTo>
                  <a:pt x="4325074" y="1342773"/>
                </a:lnTo>
                <a:lnTo>
                  <a:pt x="4269943" y="1339489"/>
                </a:lnTo>
                <a:lnTo>
                  <a:pt x="4216573" y="1336507"/>
                </a:lnTo>
                <a:lnTo>
                  <a:pt x="4165684" y="1334363"/>
                </a:lnTo>
                <a:lnTo>
                  <a:pt x="4117995" y="1333596"/>
                </a:lnTo>
                <a:lnTo>
                  <a:pt x="4074224" y="1334741"/>
                </a:lnTo>
                <a:lnTo>
                  <a:pt x="4035090" y="1338336"/>
                </a:lnTo>
                <a:lnTo>
                  <a:pt x="4001313" y="1344918"/>
                </a:lnTo>
                <a:lnTo>
                  <a:pt x="3956801" y="1354252"/>
                </a:lnTo>
                <a:lnTo>
                  <a:pt x="3914653" y="1358420"/>
                </a:lnTo>
                <a:lnTo>
                  <a:pt x="3873220" y="1358670"/>
                </a:lnTo>
                <a:lnTo>
                  <a:pt x="3830851" y="1356253"/>
                </a:lnTo>
                <a:lnTo>
                  <a:pt x="3785899" y="1352419"/>
                </a:lnTo>
                <a:lnTo>
                  <a:pt x="3736715" y="1348419"/>
                </a:lnTo>
                <a:lnTo>
                  <a:pt x="3681649" y="1345502"/>
                </a:lnTo>
                <a:lnTo>
                  <a:pt x="3619052" y="1344918"/>
                </a:lnTo>
                <a:lnTo>
                  <a:pt x="3578190" y="1344265"/>
                </a:lnTo>
                <a:lnTo>
                  <a:pt x="3537564" y="1341530"/>
                </a:lnTo>
                <a:lnTo>
                  <a:pt x="3496677" y="1337312"/>
                </a:lnTo>
                <a:lnTo>
                  <a:pt x="3455031" y="1332208"/>
                </a:lnTo>
                <a:lnTo>
                  <a:pt x="3412128" y="1326814"/>
                </a:lnTo>
                <a:lnTo>
                  <a:pt x="3367470" y="1321728"/>
                </a:lnTo>
                <a:lnTo>
                  <a:pt x="3320558" y="1317547"/>
                </a:lnTo>
                <a:lnTo>
                  <a:pt x="3270895" y="1314869"/>
                </a:lnTo>
                <a:lnTo>
                  <a:pt x="3217982" y="1314291"/>
                </a:lnTo>
                <a:lnTo>
                  <a:pt x="3161322" y="1316409"/>
                </a:lnTo>
                <a:lnTo>
                  <a:pt x="3100416" y="1321822"/>
                </a:lnTo>
                <a:lnTo>
                  <a:pt x="3034767" y="1331126"/>
                </a:lnTo>
                <a:lnTo>
                  <a:pt x="2963876" y="1344918"/>
                </a:lnTo>
                <a:lnTo>
                  <a:pt x="2897228" y="1358642"/>
                </a:lnTo>
                <a:lnTo>
                  <a:pt x="2843372" y="1367813"/>
                </a:lnTo>
                <a:lnTo>
                  <a:pt x="2800322" y="1373048"/>
                </a:lnTo>
                <a:lnTo>
                  <a:pt x="2766091" y="1374965"/>
                </a:lnTo>
                <a:lnTo>
                  <a:pt x="2738692" y="1374184"/>
                </a:lnTo>
                <a:lnTo>
                  <a:pt x="2716138" y="1371320"/>
                </a:lnTo>
                <a:lnTo>
                  <a:pt x="2696441" y="1366994"/>
                </a:lnTo>
                <a:lnTo>
                  <a:pt x="2677616" y="1361823"/>
                </a:lnTo>
                <a:lnTo>
                  <a:pt x="2657674" y="1356424"/>
                </a:lnTo>
                <a:lnTo>
                  <a:pt x="2634629" y="1351416"/>
                </a:lnTo>
                <a:lnTo>
                  <a:pt x="2606495" y="1347417"/>
                </a:lnTo>
                <a:lnTo>
                  <a:pt x="2571283" y="1345045"/>
                </a:lnTo>
                <a:lnTo>
                  <a:pt x="2527007" y="1344918"/>
                </a:lnTo>
                <a:lnTo>
                  <a:pt x="2471632" y="1345451"/>
                </a:lnTo>
                <a:lnTo>
                  <a:pt x="2421579" y="1344568"/>
                </a:lnTo>
                <a:lnTo>
                  <a:pt x="2375455" y="1342706"/>
                </a:lnTo>
                <a:lnTo>
                  <a:pt x="2331869" y="1340302"/>
                </a:lnTo>
                <a:lnTo>
                  <a:pt x="2289429" y="1337791"/>
                </a:lnTo>
                <a:lnTo>
                  <a:pt x="2246743" y="1335610"/>
                </a:lnTo>
                <a:lnTo>
                  <a:pt x="2202420" y="1334194"/>
                </a:lnTo>
                <a:lnTo>
                  <a:pt x="2155068" y="1333981"/>
                </a:lnTo>
                <a:lnTo>
                  <a:pt x="2103295" y="1335407"/>
                </a:lnTo>
                <a:lnTo>
                  <a:pt x="2045710" y="1338907"/>
                </a:lnTo>
                <a:lnTo>
                  <a:pt x="1980921" y="1344918"/>
                </a:lnTo>
                <a:lnTo>
                  <a:pt x="1923286" y="1349665"/>
                </a:lnTo>
                <a:lnTo>
                  <a:pt x="1866897" y="1351709"/>
                </a:lnTo>
                <a:lnTo>
                  <a:pt x="1811743" y="1351572"/>
                </a:lnTo>
                <a:lnTo>
                  <a:pt x="1757813" y="1349775"/>
                </a:lnTo>
                <a:lnTo>
                  <a:pt x="1705096" y="1346840"/>
                </a:lnTo>
                <a:lnTo>
                  <a:pt x="1653578" y="1343287"/>
                </a:lnTo>
                <a:lnTo>
                  <a:pt x="1603251" y="1339638"/>
                </a:lnTo>
                <a:lnTo>
                  <a:pt x="1554101" y="1336414"/>
                </a:lnTo>
                <a:lnTo>
                  <a:pt x="1506117" y="1334137"/>
                </a:lnTo>
                <a:lnTo>
                  <a:pt x="1459288" y="1333327"/>
                </a:lnTo>
                <a:lnTo>
                  <a:pt x="1413603" y="1334507"/>
                </a:lnTo>
                <a:lnTo>
                  <a:pt x="1369050" y="1338197"/>
                </a:lnTo>
                <a:lnTo>
                  <a:pt x="1325617" y="1344918"/>
                </a:lnTo>
                <a:lnTo>
                  <a:pt x="1266823" y="1353531"/>
                </a:lnTo>
                <a:lnTo>
                  <a:pt x="1213480" y="1356164"/>
                </a:lnTo>
                <a:lnTo>
                  <a:pt x="1164350" y="1354457"/>
                </a:lnTo>
                <a:lnTo>
                  <a:pt x="1118196" y="1350050"/>
                </a:lnTo>
                <a:lnTo>
                  <a:pt x="1073780" y="1344584"/>
                </a:lnTo>
                <a:lnTo>
                  <a:pt x="1029865" y="1339697"/>
                </a:lnTo>
                <a:lnTo>
                  <a:pt x="985213" y="1337031"/>
                </a:lnTo>
                <a:lnTo>
                  <a:pt x="938587" y="1338224"/>
                </a:lnTo>
                <a:lnTo>
                  <a:pt x="888748" y="1344918"/>
                </a:lnTo>
                <a:lnTo>
                  <a:pt x="850601" y="1350189"/>
                </a:lnTo>
                <a:lnTo>
                  <a:pt x="808339" y="1352590"/>
                </a:lnTo>
                <a:lnTo>
                  <a:pt x="762527" y="1352665"/>
                </a:lnTo>
                <a:lnTo>
                  <a:pt x="713730" y="1350955"/>
                </a:lnTo>
                <a:lnTo>
                  <a:pt x="662513" y="1348005"/>
                </a:lnTo>
                <a:lnTo>
                  <a:pt x="609440" y="1344357"/>
                </a:lnTo>
                <a:lnTo>
                  <a:pt x="555077" y="1340555"/>
                </a:lnTo>
                <a:lnTo>
                  <a:pt x="499989" y="1337142"/>
                </a:lnTo>
                <a:lnTo>
                  <a:pt x="444741" y="1334661"/>
                </a:lnTo>
                <a:lnTo>
                  <a:pt x="389897" y="1333655"/>
                </a:lnTo>
                <a:lnTo>
                  <a:pt x="336023" y="1334667"/>
                </a:lnTo>
                <a:lnTo>
                  <a:pt x="283684" y="1338240"/>
                </a:lnTo>
                <a:lnTo>
                  <a:pt x="233445" y="1344918"/>
                </a:lnTo>
                <a:lnTo>
                  <a:pt x="189304" y="1340333"/>
                </a:lnTo>
                <a:lnTo>
                  <a:pt x="147722" y="1329808"/>
                </a:lnTo>
                <a:lnTo>
                  <a:pt x="109808" y="1313047"/>
                </a:lnTo>
                <a:lnTo>
                  <a:pt x="76667" y="1289754"/>
                </a:lnTo>
                <a:lnTo>
                  <a:pt x="49409" y="1259633"/>
                </a:lnTo>
                <a:lnTo>
                  <a:pt x="29139" y="1222388"/>
                </a:lnTo>
                <a:lnTo>
                  <a:pt x="16965" y="1177723"/>
                </a:lnTo>
                <a:lnTo>
                  <a:pt x="13994" y="1125341"/>
                </a:lnTo>
                <a:lnTo>
                  <a:pt x="3464" y="1074281"/>
                </a:lnTo>
                <a:lnTo>
                  <a:pt x="-159" y="1029258"/>
                </a:lnTo>
                <a:lnTo>
                  <a:pt x="1409" y="988606"/>
                </a:lnTo>
                <a:lnTo>
                  <a:pt x="6460" y="950658"/>
                </a:lnTo>
                <a:lnTo>
                  <a:pt x="13280" y="913748"/>
                </a:lnTo>
                <a:lnTo>
                  <a:pt x="20157" y="876210"/>
                </a:lnTo>
                <a:lnTo>
                  <a:pt x="25380" y="836376"/>
                </a:lnTo>
                <a:lnTo>
                  <a:pt x="27235" y="792581"/>
                </a:lnTo>
                <a:lnTo>
                  <a:pt x="24010" y="743157"/>
                </a:lnTo>
                <a:lnTo>
                  <a:pt x="13994" y="686440"/>
                </a:lnTo>
                <a:lnTo>
                  <a:pt x="3958" y="628844"/>
                </a:lnTo>
                <a:lnTo>
                  <a:pt x="681" y="577178"/>
                </a:lnTo>
                <a:lnTo>
                  <a:pt x="2465" y="530359"/>
                </a:lnTo>
                <a:lnTo>
                  <a:pt x="7612" y="487307"/>
                </a:lnTo>
                <a:lnTo>
                  <a:pt x="14423" y="446940"/>
                </a:lnTo>
                <a:lnTo>
                  <a:pt x="21200" y="408177"/>
                </a:lnTo>
                <a:lnTo>
                  <a:pt x="26244" y="369936"/>
                </a:lnTo>
                <a:lnTo>
                  <a:pt x="27856" y="331137"/>
                </a:lnTo>
                <a:lnTo>
                  <a:pt x="24340" y="290699"/>
                </a:lnTo>
                <a:lnTo>
                  <a:pt x="13994" y="247539"/>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13" name="object 13"/>
          <p:cNvSpPr/>
          <p:nvPr/>
        </p:nvSpPr>
        <p:spPr>
          <a:xfrm>
            <a:off x="8579005" y="4585800"/>
            <a:ext cx="3262652" cy="797469"/>
          </a:xfrm>
          <a:custGeom>
            <a:avLst/>
            <a:gdLst/>
            <a:ahLst/>
            <a:cxnLst/>
            <a:rect l="l" t="t" r="r" b="b"/>
            <a:pathLst>
              <a:path w="5380355" h="1315084">
                <a:moveTo>
                  <a:pt x="2130" y="234008"/>
                </a:moveTo>
                <a:lnTo>
                  <a:pt x="11383" y="185167"/>
                </a:lnTo>
                <a:lnTo>
                  <a:pt x="27299" y="140949"/>
                </a:lnTo>
                <a:lnTo>
                  <a:pt x="50071" y="102307"/>
                </a:lnTo>
                <a:lnTo>
                  <a:pt x="79892" y="70193"/>
                </a:lnTo>
                <a:lnTo>
                  <a:pt x="116954" y="45562"/>
                </a:lnTo>
                <a:lnTo>
                  <a:pt x="161452" y="29366"/>
                </a:lnTo>
                <a:lnTo>
                  <a:pt x="213579" y="22559"/>
                </a:lnTo>
                <a:lnTo>
                  <a:pt x="254204" y="22935"/>
                </a:lnTo>
                <a:lnTo>
                  <a:pt x="298027" y="24468"/>
                </a:lnTo>
                <a:lnTo>
                  <a:pt x="344682" y="26622"/>
                </a:lnTo>
                <a:lnTo>
                  <a:pt x="393802" y="28861"/>
                </a:lnTo>
                <a:lnTo>
                  <a:pt x="445019" y="30649"/>
                </a:lnTo>
                <a:lnTo>
                  <a:pt x="497967" y="31448"/>
                </a:lnTo>
                <a:lnTo>
                  <a:pt x="552280" y="30724"/>
                </a:lnTo>
                <a:lnTo>
                  <a:pt x="607589" y="27939"/>
                </a:lnTo>
                <a:lnTo>
                  <a:pt x="663529" y="22559"/>
                </a:lnTo>
                <a:lnTo>
                  <a:pt x="708486" y="18892"/>
                </a:lnTo>
                <a:lnTo>
                  <a:pt x="752093" y="18540"/>
                </a:lnTo>
                <a:lnTo>
                  <a:pt x="795128" y="20642"/>
                </a:lnTo>
                <a:lnTo>
                  <a:pt x="838368" y="24338"/>
                </a:lnTo>
                <a:lnTo>
                  <a:pt x="882591" y="28767"/>
                </a:lnTo>
                <a:lnTo>
                  <a:pt x="928576" y="33069"/>
                </a:lnTo>
                <a:lnTo>
                  <a:pt x="977101" y="36384"/>
                </a:lnTo>
                <a:lnTo>
                  <a:pt x="1028943" y="37851"/>
                </a:lnTo>
                <a:lnTo>
                  <a:pt x="1084881" y="36609"/>
                </a:lnTo>
                <a:lnTo>
                  <a:pt x="1145692" y="31798"/>
                </a:lnTo>
                <a:lnTo>
                  <a:pt x="1212155" y="22559"/>
                </a:lnTo>
                <a:lnTo>
                  <a:pt x="1276617" y="13281"/>
                </a:lnTo>
                <a:lnTo>
                  <a:pt x="1332063" y="8374"/>
                </a:lnTo>
                <a:lnTo>
                  <a:pt x="1380227" y="6998"/>
                </a:lnTo>
                <a:lnTo>
                  <a:pt x="1422841" y="8316"/>
                </a:lnTo>
                <a:lnTo>
                  <a:pt x="1461640" y="11489"/>
                </a:lnTo>
                <a:lnTo>
                  <a:pt x="1498356" y="15680"/>
                </a:lnTo>
                <a:lnTo>
                  <a:pt x="1534724" y="20050"/>
                </a:lnTo>
                <a:lnTo>
                  <a:pt x="1572477" y="23761"/>
                </a:lnTo>
                <a:lnTo>
                  <a:pt x="1613348" y="25975"/>
                </a:lnTo>
                <a:lnTo>
                  <a:pt x="1659071" y="25853"/>
                </a:lnTo>
                <a:lnTo>
                  <a:pt x="1711379" y="22559"/>
                </a:lnTo>
                <a:lnTo>
                  <a:pt x="1762666" y="19260"/>
                </a:lnTo>
                <a:lnTo>
                  <a:pt x="1813558" y="18449"/>
                </a:lnTo>
                <a:lnTo>
                  <a:pt x="1864095" y="19558"/>
                </a:lnTo>
                <a:lnTo>
                  <a:pt x="1914316" y="22022"/>
                </a:lnTo>
                <a:lnTo>
                  <a:pt x="1964259" y="25275"/>
                </a:lnTo>
                <a:lnTo>
                  <a:pt x="2013965" y="28750"/>
                </a:lnTo>
                <a:lnTo>
                  <a:pt x="2063473" y="31880"/>
                </a:lnTo>
                <a:lnTo>
                  <a:pt x="2112821" y="34101"/>
                </a:lnTo>
                <a:lnTo>
                  <a:pt x="2162049" y="34845"/>
                </a:lnTo>
                <a:lnTo>
                  <a:pt x="2211197" y="33547"/>
                </a:lnTo>
                <a:lnTo>
                  <a:pt x="2260303" y="29640"/>
                </a:lnTo>
                <a:lnTo>
                  <a:pt x="2309407" y="22559"/>
                </a:lnTo>
                <a:lnTo>
                  <a:pt x="2372358" y="14280"/>
                </a:lnTo>
                <a:lnTo>
                  <a:pt x="2430708" y="11957"/>
                </a:lnTo>
                <a:lnTo>
                  <a:pt x="2485039" y="13923"/>
                </a:lnTo>
                <a:lnTo>
                  <a:pt x="2535933" y="18513"/>
                </a:lnTo>
                <a:lnTo>
                  <a:pt x="2583973" y="24064"/>
                </a:lnTo>
                <a:lnTo>
                  <a:pt x="2629740" y="28908"/>
                </a:lnTo>
                <a:lnTo>
                  <a:pt x="2673817" y="31382"/>
                </a:lnTo>
                <a:lnTo>
                  <a:pt x="2716787" y="29821"/>
                </a:lnTo>
                <a:lnTo>
                  <a:pt x="2759230" y="22559"/>
                </a:lnTo>
                <a:lnTo>
                  <a:pt x="2806449" y="13875"/>
                </a:lnTo>
                <a:lnTo>
                  <a:pt x="2853194" y="10861"/>
                </a:lnTo>
                <a:lnTo>
                  <a:pt x="2900108" y="11921"/>
                </a:lnTo>
                <a:lnTo>
                  <a:pt x="2947836" y="15463"/>
                </a:lnTo>
                <a:lnTo>
                  <a:pt x="2997023" y="19891"/>
                </a:lnTo>
                <a:lnTo>
                  <a:pt x="3048312" y="23612"/>
                </a:lnTo>
                <a:lnTo>
                  <a:pt x="3102349" y="25033"/>
                </a:lnTo>
                <a:lnTo>
                  <a:pt x="3159778" y="22559"/>
                </a:lnTo>
                <a:lnTo>
                  <a:pt x="3204389" y="20781"/>
                </a:lnTo>
                <a:lnTo>
                  <a:pt x="3251629" y="22054"/>
                </a:lnTo>
                <a:lnTo>
                  <a:pt x="3300974" y="25478"/>
                </a:lnTo>
                <a:lnTo>
                  <a:pt x="3351897" y="30157"/>
                </a:lnTo>
                <a:lnTo>
                  <a:pt x="3403872" y="35190"/>
                </a:lnTo>
                <a:lnTo>
                  <a:pt x="3456375" y="39682"/>
                </a:lnTo>
                <a:lnTo>
                  <a:pt x="3508880" y="42732"/>
                </a:lnTo>
                <a:lnTo>
                  <a:pt x="3560860" y="43443"/>
                </a:lnTo>
                <a:lnTo>
                  <a:pt x="3611792" y="40916"/>
                </a:lnTo>
                <a:lnTo>
                  <a:pt x="3661148" y="34254"/>
                </a:lnTo>
                <a:lnTo>
                  <a:pt x="3708404" y="22559"/>
                </a:lnTo>
                <a:lnTo>
                  <a:pt x="3761952" y="8720"/>
                </a:lnTo>
                <a:lnTo>
                  <a:pt x="3811084" y="1713"/>
                </a:lnTo>
                <a:lnTo>
                  <a:pt x="3857310" y="94"/>
                </a:lnTo>
                <a:lnTo>
                  <a:pt x="3902141" y="2417"/>
                </a:lnTo>
                <a:lnTo>
                  <a:pt x="3947087" y="7235"/>
                </a:lnTo>
                <a:lnTo>
                  <a:pt x="3993658" y="13104"/>
                </a:lnTo>
                <a:lnTo>
                  <a:pt x="4043364" y="18578"/>
                </a:lnTo>
                <a:lnTo>
                  <a:pt x="4097717" y="22211"/>
                </a:lnTo>
                <a:lnTo>
                  <a:pt x="4158227" y="22559"/>
                </a:lnTo>
                <a:lnTo>
                  <a:pt x="4217327" y="22333"/>
                </a:lnTo>
                <a:lnTo>
                  <a:pt x="4268157" y="24534"/>
                </a:lnTo>
                <a:lnTo>
                  <a:pt x="4313285" y="28146"/>
                </a:lnTo>
                <a:lnTo>
                  <a:pt x="4355277" y="32154"/>
                </a:lnTo>
                <a:lnTo>
                  <a:pt x="4396700" y="35540"/>
                </a:lnTo>
                <a:lnTo>
                  <a:pt x="4440122" y="37290"/>
                </a:lnTo>
                <a:lnTo>
                  <a:pt x="4488109" y="36387"/>
                </a:lnTo>
                <a:lnTo>
                  <a:pt x="4543229" y="31815"/>
                </a:lnTo>
                <a:lnTo>
                  <a:pt x="4608049" y="22559"/>
                </a:lnTo>
                <a:lnTo>
                  <a:pt x="4665371" y="15709"/>
                </a:lnTo>
                <a:lnTo>
                  <a:pt x="4721724" y="13939"/>
                </a:lnTo>
                <a:lnTo>
                  <a:pt x="4776902" y="16012"/>
                </a:lnTo>
                <a:lnTo>
                  <a:pt x="4830698" y="20691"/>
                </a:lnTo>
                <a:lnTo>
                  <a:pt x="4882906" y="26741"/>
                </a:lnTo>
                <a:lnTo>
                  <a:pt x="4933318" y="32923"/>
                </a:lnTo>
                <a:lnTo>
                  <a:pt x="4981728" y="38003"/>
                </a:lnTo>
                <a:lnTo>
                  <a:pt x="5027929" y="40743"/>
                </a:lnTo>
                <a:lnTo>
                  <a:pt x="5071715" y="39907"/>
                </a:lnTo>
                <a:lnTo>
                  <a:pt x="5112879" y="34257"/>
                </a:lnTo>
                <a:lnTo>
                  <a:pt x="5151215" y="22559"/>
                </a:lnTo>
                <a:lnTo>
                  <a:pt x="5205307" y="32339"/>
                </a:lnTo>
                <a:lnTo>
                  <a:pt x="5250894" y="50494"/>
                </a:lnTo>
                <a:lnTo>
                  <a:pt x="5288301" y="76085"/>
                </a:lnTo>
                <a:lnTo>
                  <a:pt x="5317855" y="108171"/>
                </a:lnTo>
                <a:lnTo>
                  <a:pt x="5339883" y="145814"/>
                </a:lnTo>
                <a:lnTo>
                  <a:pt x="5354710" y="188073"/>
                </a:lnTo>
                <a:lnTo>
                  <a:pt x="5362664" y="234008"/>
                </a:lnTo>
                <a:lnTo>
                  <a:pt x="5375011" y="270986"/>
                </a:lnTo>
                <a:lnTo>
                  <a:pt x="5378680" y="313993"/>
                </a:lnTo>
                <a:lnTo>
                  <a:pt x="5376069" y="361720"/>
                </a:lnTo>
                <a:lnTo>
                  <a:pt x="5369573" y="412859"/>
                </a:lnTo>
                <a:lnTo>
                  <a:pt x="5361588" y="466100"/>
                </a:lnTo>
                <a:lnTo>
                  <a:pt x="5354508" y="520137"/>
                </a:lnTo>
                <a:lnTo>
                  <a:pt x="5350731" y="573659"/>
                </a:lnTo>
                <a:lnTo>
                  <a:pt x="5352651" y="625358"/>
                </a:lnTo>
                <a:lnTo>
                  <a:pt x="5362664" y="673925"/>
                </a:lnTo>
                <a:lnTo>
                  <a:pt x="5374869" y="725218"/>
                </a:lnTo>
                <a:lnTo>
                  <a:pt x="5379362" y="774903"/>
                </a:lnTo>
                <a:lnTo>
                  <a:pt x="5378257" y="823708"/>
                </a:lnTo>
                <a:lnTo>
                  <a:pt x="5373665" y="872358"/>
                </a:lnTo>
                <a:lnTo>
                  <a:pt x="5367698" y="921579"/>
                </a:lnTo>
                <a:lnTo>
                  <a:pt x="5362468" y="972098"/>
                </a:lnTo>
                <a:lnTo>
                  <a:pt x="5360086" y="1024641"/>
                </a:lnTo>
                <a:lnTo>
                  <a:pt x="5362664" y="1079934"/>
                </a:lnTo>
                <a:lnTo>
                  <a:pt x="5352717" y="1129675"/>
                </a:lnTo>
                <a:lnTo>
                  <a:pt x="5335573" y="1175603"/>
                </a:lnTo>
                <a:lnTo>
                  <a:pt x="5311497" y="1216101"/>
                </a:lnTo>
                <a:lnTo>
                  <a:pt x="5280757" y="1249547"/>
                </a:lnTo>
                <a:lnTo>
                  <a:pt x="5243619" y="1274322"/>
                </a:lnTo>
                <a:lnTo>
                  <a:pt x="5200349" y="1288808"/>
                </a:lnTo>
                <a:lnTo>
                  <a:pt x="5151215" y="1291383"/>
                </a:lnTo>
                <a:lnTo>
                  <a:pt x="5103160" y="1293545"/>
                </a:lnTo>
                <a:lnTo>
                  <a:pt x="5057754" y="1294405"/>
                </a:lnTo>
                <a:lnTo>
                  <a:pt x="5013653" y="1294290"/>
                </a:lnTo>
                <a:lnTo>
                  <a:pt x="4969519" y="1293526"/>
                </a:lnTo>
                <a:lnTo>
                  <a:pt x="4924009" y="1292439"/>
                </a:lnTo>
                <a:lnTo>
                  <a:pt x="4875782" y="1291355"/>
                </a:lnTo>
                <a:lnTo>
                  <a:pt x="4823498" y="1290601"/>
                </a:lnTo>
                <a:lnTo>
                  <a:pt x="4765815" y="1290501"/>
                </a:lnTo>
                <a:lnTo>
                  <a:pt x="4701392" y="1291383"/>
                </a:lnTo>
                <a:lnTo>
                  <a:pt x="4645320" y="1291867"/>
                </a:lnTo>
                <a:lnTo>
                  <a:pt x="4589137" y="1291085"/>
                </a:lnTo>
                <a:lnTo>
                  <a:pt x="4533294" y="1289426"/>
                </a:lnTo>
                <a:lnTo>
                  <a:pt x="4478240" y="1287280"/>
                </a:lnTo>
                <a:lnTo>
                  <a:pt x="4424425" y="1285037"/>
                </a:lnTo>
                <a:lnTo>
                  <a:pt x="4372300" y="1283088"/>
                </a:lnTo>
                <a:lnTo>
                  <a:pt x="4322315" y="1281822"/>
                </a:lnTo>
                <a:lnTo>
                  <a:pt x="4274919" y="1281628"/>
                </a:lnTo>
                <a:lnTo>
                  <a:pt x="4230562" y="1282897"/>
                </a:lnTo>
                <a:lnTo>
                  <a:pt x="4189694" y="1286019"/>
                </a:lnTo>
                <a:lnTo>
                  <a:pt x="4152766" y="1291383"/>
                </a:lnTo>
                <a:lnTo>
                  <a:pt x="4114947" y="1295657"/>
                </a:lnTo>
                <a:lnTo>
                  <a:pt x="4071765" y="1295887"/>
                </a:lnTo>
                <a:lnTo>
                  <a:pt x="4024203" y="1293135"/>
                </a:lnTo>
                <a:lnTo>
                  <a:pt x="3973246" y="1288466"/>
                </a:lnTo>
                <a:lnTo>
                  <a:pt x="3919878" y="1282942"/>
                </a:lnTo>
                <a:lnTo>
                  <a:pt x="3865082" y="1277627"/>
                </a:lnTo>
                <a:lnTo>
                  <a:pt x="3809844" y="1273583"/>
                </a:lnTo>
                <a:lnTo>
                  <a:pt x="3755146" y="1271873"/>
                </a:lnTo>
                <a:lnTo>
                  <a:pt x="3701973" y="1273561"/>
                </a:lnTo>
                <a:lnTo>
                  <a:pt x="3651310" y="1279710"/>
                </a:lnTo>
                <a:lnTo>
                  <a:pt x="3604140" y="1291383"/>
                </a:lnTo>
                <a:lnTo>
                  <a:pt x="3560873" y="1302171"/>
                </a:lnTo>
                <a:lnTo>
                  <a:pt x="3514193" y="1307964"/>
                </a:lnTo>
                <a:lnTo>
                  <a:pt x="3464765" y="1309671"/>
                </a:lnTo>
                <a:lnTo>
                  <a:pt x="3413254" y="1308203"/>
                </a:lnTo>
                <a:lnTo>
                  <a:pt x="3360327" y="1304471"/>
                </a:lnTo>
                <a:lnTo>
                  <a:pt x="3306650" y="1299384"/>
                </a:lnTo>
                <a:lnTo>
                  <a:pt x="3252888" y="1293853"/>
                </a:lnTo>
                <a:lnTo>
                  <a:pt x="3199707" y="1288787"/>
                </a:lnTo>
                <a:lnTo>
                  <a:pt x="3147773" y="1285097"/>
                </a:lnTo>
                <a:lnTo>
                  <a:pt x="3097752" y="1283693"/>
                </a:lnTo>
                <a:lnTo>
                  <a:pt x="3050309" y="1285485"/>
                </a:lnTo>
                <a:lnTo>
                  <a:pt x="3006112" y="1291383"/>
                </a:lnTo>
                <a:lnTo>
                  <a:pt x="2947136" y="1300228"/>
                </a:lnTo>
                <a:lnTo>
                  <a:pt x="2895628" y="1303063"/>
                </a:lnTo>
                <a:lnTo>
                  <a:pt x="2849127" y="1301630"/>
                </a:lnTo>
                <a:lnTo>
                  <a:pt x="2805171" y="1297670"/>
                </a:lnTo>
                <a:lnTo>
                  <a:pt x="2761298" y="1292924"/>
                </a:lnTo>
                <a:lnTo>
                  <a:pt x="2715047" y="1289133"/>
                </a:lnTo>
                <a:lnTo>
                  <a:pt x="2663956" y="1288039"/>
                </a:lnTo>
                <a:lnTo>
                  <a:pt x="2605564" y="1291383"/>
                </a:lnTo>
                <a:lnTo>
                  <a:pt x="2566380" y="1294596"/>
                </a:lnTo>
                <a:lnTo>
                  <a:pt x="2526031" y="1296717"/>
                </a:lnTo>
                <a:lnTo>
                  <a:pt x="2484352" y="1297897"/>
                </a:lnTo>
                <a:lnTo>
                  <a:pt x="2441179" y="1298288"/>
                </a:lnTo>
                <a:lnTo>
                  <a:pt x="2396348" y="1298043"/>
                </a:lnTo>
                <a:lnTo>
                  <a:pt x="2349693" y="1297312"/>
                </a:lnTo>
                <a:lnTo>
                  <a:pt x="2301052" y="1296249"/>
                </a:lnTo>
                <a:lnTo>
                  <a:pt x="2250258" y="1295004"/>
                </a:lnTo>
                <a:lnTo>
                  <a:pt x="2197149" y="1293731"/>
                </a:lnTo>
                <a:lnTo>
                  <a:pt x="2141559" y="1292580"/>
                </a:lnTo>
                <a:lnTo>
                  <a:pt x="2083324" y="1291704"/>
                </a:lnTo>
                <a:lnTo>
                  <a:pt x="2022279" y="1291254"/>
                </a:lnTo>
                <a:lnTo>
                  <a:pt x="1958261" y="1291383"/>
                </a:lnTo>
                <a:lnTo>
                  <a:pt x="1871704" y="1291266"/>
                </a:lnTo>
                <a:lnTo>
                  <a:pt x="1799907" y="1289854"/>
                </a:lnTo>
                <a:lnTo>
                  <a:pt x="1740462" y="1287715"/>
                </a:lnTo>
                <a:lnTo>
                  <a:pt x="1690960" y="1285415"/>
                </a:lnTo>
                <a:lnTo>
                  <a:pt x="1648993" y="1283523"/>
                </a:lnTo>
                <a:lnTo>
                  <a:pt x="1612153" y="1282607"/>
                </a:lnTo>
                <a:lnTo>
                  <a:pt x="1578031" y="1283233"/>
                </a:lnTo>
                <a:lnTo>
                  <a:pt x="1544220" y="1285969"/>
                </a:lnTo>
                <a:lnTo>
                  <a:pt x="1508312" y="1291383"/>
                </a:lnTo>
                <a:lnTo>
                  <a:pt x="1472872" y="1294690"/>
                </a:lnTo>
                <a:lnTo>
                  <a:pt x="1429414" y="1293934"/>
                </a:lnTo>
                <a:lnTo>
                  <a:pt x="1379649" y="1290250"/>
                </a:lnTo>
                <a:lnTo>
                  <a:pt x="1325288" y="1284771"/>
                </a:lnTo>
                <a:lnTo>
                  <a:pt x="1268042" y="1278631"/>
                </a:lnTo>
                <a:lnTo>
                  <a:pt x="1209623" y="1272964"/>
                </a:lnTo>
                <a:lnTo>
                  <a:pt x="1151741" y="1268902"/>
                </a:lnTo>
                <a:lnTo>
                  <a:pt x="1096108" y="1267579"/>
                </a:lnTo>
                <a:lnTo>
                  <a:pt x="1044434" y="1270130"/>
                </a:lnTo>
                <a:lnTo>
                  <a:pt x="998432" y="1277687"/>
                </a:lnTo>
                <a:lnTo>
                  <a:pt x="959812" y="1291383"/>
                </a:lnTo>
                <a:lnTo>
                  <a:pt x="931166" y="1302048"/>
                </a:lnTo>
                <a:lnTo>
                  <a:pt x="896182" y="1309158"/>
                </a:lnTo>
                <a:lnTo>
                  <a:pt x="855626" y="1313182"/>
                </a:lnTo>
                <a:lnTo>
                  <a:pt x="810267" y="1314589"/>
                </a:lnTo>
                <a:lnTo>
                  <a:pt x="760870" y="1313848"/>
                </a:lnTo>
                <a:lnTo>
                  <a:pt x="708202" y="1311427"/>
                </a:lnTo>
                <a:lnTo>
                  <a:pt x="653032" y="1307794"/>
                </a:lnTo>
                <a:lnTo>
                  <a:pt x="596125" y="1303420"/>
                </a:lnTo>
                <a:lnTo>
                  <a:pt x="538248" y="1298772"/>
                </a:lnTo>
                <a:lnTo>
                  <a:pt x="480169" y="1294318"/>
                </a:lnTo>
                <a:lnTo>
                  <a:pt x="422654" y="1290529"/>
                </a:lnTo>
                <a:lnTo>
                  <a:pt x="366471" y="1287872"/>
                </a:lnTo>
                <a:lnTo>
                  <a:pt x="312386" y="1286817"/>
                </a:lnTo>
                <a:lnTo>
                  <a:pt x="261167" y="1287831"/>
                </a:lnTo>
                <a:lnTo>
                  <a:pt x="213579" y="1291383"/>
                </a:lnTo>
                <a:lnTo>
                  <a:pt x="170912" y="1296794"/>
                </a:lnTo>
                <a:lnTo>
                  <a:pt x="131768" y="1289115"/>
                </a:lnTo>
                <a:lnTo>
                  <a:pt x="96704" y="1270343"/>
                </a:lnTo>
                <a:lnTo>
                  <a:pt x="66279" y="1242474"/>
                </a:lnTo>
                <a:lnTo>
                  <a:pt x="41051" y="1207502"/>
                </a:lnTo>
                <a:lnTo>
                  <a:pt x="21578" y="1167425"/>
                </a:lnTo>
                <a:lnTo>
                  <a:pt x="8418" y="1124237"/>
                </a:lnTo>
                <a:lnTo>
                  <a:pt x="2130" y="1079934"/>
                </a:lnTo>
                <a:lnTo>
                  <a:pt x="2354" y="1029137"/>
                </a:lnTo>
                <a:lnTo>
                  <a:pt x="3469" y="981230"/>
                </a:lnTo>
                <a:lnTo>
                  <a:pt x="4998" y="934924"/>
                </a:lnTo>
                <a:lnTo>
                  <a:pt x="6463" y="888931"/>
                </a:lnTo>
                <a:lnTo>
                  <a:pt x="7387" y="841961"/>
                </a:lnTo>
                <a:lnTo>
                  <a:pt x="7291" y="792727"/>
                </a:lnTo>
                <a:lnTo>
                  <a:pt x="5698" y="739938"/>
                </a:lnTo>
                <a:lnTo>
                  <a:pt x="2130" y="682307"/>
                </a:lnTo>
                <a:lnTo>
                  <a:pt x="-357" y="630709"/>
                </a:lnTo>
                <a:lnTo>
                  <a:pt x="-57" y="582512"/>
                </a:lnTo>
                <a:lnTo>
                  <a:pt x="2101" y="536449"/>
                </a:lnTo>
                <a:lnTo>
                  <a:pt x="5192" y="491254"/>
                </a:lnTo>
                <a:lnTo>
                  <a:pt x="8286" y="445663"/>
                </a:lnTo>
                <a:lnTo>
                  <a:pt x="10455" y="398408"/>
                </a:lnTo>
                <a:lnTo>
                  <a:pt x="10771" y="348224"/>
                </a:lnTo>
                <a:lnTo>
                  <a:pt x="8305" y="293846"/>
                </a:lnTo>
                <a:lnTo>
                  <a:pt x="2130" y="234008"/>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14" name="object 14"/>
          <p:cNvSpPr txBox="1"/>
          <p:nvPr/>
        </p:nvSpPr>
        <p:spPr>
          <a:xfrm>
            <a:off x="852169" y="1428214"/>
            <a:ext cx="2711240" cy="287725"/>
          </a:xfrm>
          <a:prstGeom prst="rect">
            <a:avLst/>
          </a:prstGeom>
        </p:spPr>
        <p:txBody>
          <a:bodyPr vert="horz" wrap="square" lIns="0" tIns="7701" rIns="0" bIns="0" rtlCol="0">
            <a:spAutoFit/>
          </a:bodyPr>
          <a:lstStyle/>
          <a:p>
            <a:pPr marL="7701" defTabSz="554492">
              <a:spcBef>
                <a:spcPts val="61"/>
              </a:spcBef>
            </a:pPr>
            <a:r>
              <a:rPr sz="1819" b="1" spc="-3" dirty="0">
                <a:solidFill>
                  <a:prstClr val="black"/>
                </a:solidFill>
                <a:latin typeface="Times New Roman"/>
                <a:cs typeface="Times New Roman"/>
              </a:rPr>
              <a:t>Invest</a:t>
            </a:r>
            <a:r>
              <a:rPr sz="1819" b="1" spc="-9" dirty="0">
                <a:solidFill>
                  <a:prstClr val="black"/>
                </a:solidFill>
                <a:latin typeface="Times New Roman"/>
                <a:cs typeface="Times New Roman"/>
              </a:rPr>
              <a:t> </a:t>
            </a:r>
            <a:r>
              <a:rPr sz="1819" b="1" dirty="0">
                <a:solidFill>
                  <a:prstClr val="black"/>
                </a:solidFill>
                <a:latin typeface="Times New Roman"/>
                <a:cs typeface="Times New Roman"/>
              </a:rPr>
              <a:t>More</a:t>
            </a:r>
            <a:r>
              <a:rPr sz="1819" b="1" spc="-6" dirty="0">
                <a:solidFill>
                  <a:prstClr val="black"/>
                </a:solidFill>
                <a:latin typeface="Times New Roman"/>
                <a:cs typeface="Times New Roman"/>
              </a:rPr>
              <a:t> </a:t>
            </a:r>
            <a:r>
              <a:rPr sz="1819" b="1" dirty="0">
                <a:solidFill>
                  <a:prstClr val="black"/>
                </a:solidFill>
                <a:latin typeface="Times New Roman"/>
                <a:cs typeface="Times New Roman"/>
              </a:rPr>
              <a:t>in</a:t>
            </a:r>
            <a:r>
              <a:rPr sz="1819" b="1" spc="-6" dirty="0">
                <a:solidFill>
                  <a:prstClr val="black"/>
                </a:solidFill>
                <a:latin typeface="Times New Roman"/>
                <a:cs typeface="Times New Roman"/>
              </a:rPr>
              <a:t> </a:t>
            </a:r>
            <a:r>
              <a:rPr sz="1819" b="1" spc="-3" dirty="0">
                <a:solidFill>
                  <a:prstClr val="black"/>
                </a:solidFill>
                <a:latin typeface="Times New Roman"/>
                <a:cs typeface="Times New Roman"/>
              </a:rPr>
              <a:t>Display</a:t>
            </a:r>
            <a:r>
              <a:rPr sz="1819" b="1" spc="-6" dirty="0">
                <a:solidFill>
                  <a:prstClr val="black"/>
                </a:solidFill>
                <a:latin typeface="Times New Roman"/>
                <a:cs typeface="Times New Roman"/>
              </a:rPr>
              <a:t> </a:t>
            </a:r>
            <a:r>
              <a:rPr sz="1819" b="1" dirty="0">
                <a:solidFill>
                  <a:prstClr val="black"/>
                </a:solidFill>
                <a:latin typeface="Times New Roman"/>
                <a:cs typeface="Times New Roman"/>
              </a:rPr>
              <a:t>Ads</a:t>
            </a:r>
            <a:endParaRPr sz="1819">
              <a:solidFill>
                <a:prstClr val="black"/>
              </a:solidFill>
              <a:latin typeface="Times New Roman"/>
              <a:cs typeface="Times New Roman"/>
            </a:endParaRPr>
          </a:p>
        </p:txBody>
      </p:sp>
      <p:sp>
        <p:nvSpPr>
          <p:cNvPr id="15" name="object 15"/>
          <p:cNvSpPr txBox="1">
            <a:spLocks noGrp="1"/>
          </p:cNvSpPr>
          <p:nvPr>
            <p:ph type="title"/>
          </p:nvPr>
        </p:nvSpPr>
        <p:spPr>
          <a:xfrm>
            <a:off x="5229325" y="534397"/>
            <a:ext cx="2195036" cy="567673"/>
          </a:xfrm>
          <a:prstGeom prst="rect">
            <a:avLst/>
          </a:prstGeom>
        </p:spPr>
        <p:txBody>
          <a:bodyPr vert="horz" wrap="square" lIns="0" tIns="7701" rIns="0" bIns="0" rtlCol="0">
            <a:spAutoFit/>
          </a:bodyPr>
          <a:lstStyle/>
          <a:p>
            <a:pPr marL="415869">
              <a:spcBef>
                <a:spcPts val="61"/>
              </a:spcBef>
            </a:pPr>
            <a:r>
              <a:rPr spc="-6" dirty="0"/>
              <a:t>Utilize</a:t>
            </a:r>
            <a:r>
              <a:rPr spc="24" dirty="0"/>
              <a:t> </a:t>
            </a:r>
            <a:r>
              <a:rPr dirty="0"/>
              <a:t>Email</a:t>
            </a:r>
            <a:r>
              <a:rPr spc="-3" dirty="0"/>
              <a:t> </a:t>
            </a:r>
            <a:r>
              <a:rPr dirty="0"/>
              <a:t>for</a:t>
            </a:r>
            <a:r>
              <a:rPr spc="3" dirty="0"/>
              <a:t> </a:t>
            </a:r>
            <a:r>
              <a:rPr spc="-3" dirty="0"/>
              <a:t>Cost</a:t>
            </a:r>
            <a:r>
              <a:rPr spc="-6" dirty="0"/>
              <a:t> </a:t>
            </a:r>
            <a:r>
              <a:rPr spc="-3" dirty="0"/>
              <a:t>Efficiency</a:t>
            </a:r>
          </a:p>
        </p:txBody>
      </p:sp>
      <p:sp>
        <p:nvSpPr>
          <p:cNvPr id="16" name="object 16"/>
          <p:cNvSpPr txBox="1"/>
          <p:nvPr/>
        </p:nvSpPr>
        <p:spPr>
          <a:xfrm>
            <a:off x="9009324" y="1392204"/>
            <a:ext cx="2621520" cy="287725"/>
          </a:xfrm>
          <a:prstGeom prst="rect">
            <a:avLst/>
          </a:prstGeom>
        </p:spPr>
        <p:txBody>
          <a:bodyPr vert="horz" wrap="square" lIns="0" tIns="7701" rIns="0" bIns="0" rtlCol="0">
            <a:spAutoFit/>
          </a:bodyPr>
          <a:lstStyle/>
          <a:p>
            <a:pPr marL="7701" defTabSz="554492">
              <a:spcBef>
                <a:spcPts val="61"/>
              </a:spcBef>
            </a:pPr>
            <a:r>
              <a:rPr sz="1819" b="1" dirty="0">
                <a:solidFill>
                  <a:prstClr val="black"/>
                </a:solidFill>
                <a:latin typeface="Times New Roman"/>
                <a:cs typeface="Times New Roman"/>
              </a:rPr>
              <a:t>Target</a:t>
            </a:r>
            <a:r>
              <a:rPr sz="1819" b="1" spc="-12" dirty="0">
                <a:solidFill>
                  <a:prstClr val="black"/>
                </a:solidFill>
                <a:latin typeface="Times New Roman"/>
                <a:cs typeface="Times New Roman"/>
              </a:rPr>
              <a:t> </a:t>
            </a:r>
            <a:r>
              <a:rPr sz="1819" b="1" dirty="0">
                <a:solidFill>
                  <a:prstClr val="black"/>
                </a:solidFill>
                <a:latin typeface="Times New Roman"/>
                <a:cs typeface="Times New Roman"/>
              </a:rPr>
              <a:t>Key</a:t>
            </a:r>
            <a:r>
              <a:rPr sz="1819" b="1" spc="-3" dirty="0">
                <a:solidFill>
                  <a:prstClr val="black"/>
                </a:solidFill>
                <a:latin typeface="Times New Roman"/>
                <a:cs typeface="Times New Roman"/>
              </a:rPr>
              <a:t> Demographics</a:t>
            </a:r>
            <a:endParaRPr sz="1819">
              <a:solidFill>
                <a:prstClr val="black"/>
              </a:solidFill>
              <a:latin typeface="Times New Roman"/>
              <a:cs typeface="Times New Roman"/>
            </a:endParaRPr>
          </a:p>
        </p:txBody>
      </p:sp>
      <p:sp>
        <p:nvSpPr>
          <p:cNvPr id="17" name="object 17"/>
          <p:cNvSpPr txBox="1"/>
          <p:nvPr/>
        </p:nvSpPr>
        <p:spPr>
          <a:xfrm>
            <a:off x="1665944" y="4275803"/>
            <a:ext cx="1561437" cy="287725"/>
          </a:xfrm>
          <a:prstGeom prst="rect">
            <a:avLst/>
          </a:prstGeom>
        </p:spPr>
        <p:txBody>
          <a:bodyPr vert="horz" wrap="square" lIns="0" tIns="7701" rIns="0" bIns="0" rtlCol="0">
            <a:spAutoFit/>
          </a:bodyPr>
          <a:lstStyle/>
          <a:p>
            <a:pPr marL="7701" defTabSz="554492">
              <a:spcBef>
                <a:spcPts val="61"/>
              </a:spcBef>
            </a:pPr>
            <a:r>
              <a:rPr sz="1819" b="1" spc="-3" dirty="0">
                <a:solidFill>
                  <a:prstClr val="black"/>
                </a:solidFill>
                <a:latin typeface="Times New Roman"/>
                <a:cs typeface="Times New Roman"/>
              </a:rPr>
              <a:t>Plan</a:t>
            </a:r>
            <a:r>
              <a:rPr sz="1819" b="1" spc="-27" dirty="0">
                <a:solidFill>
                  <a:prstClr val="black"/>
                </a:solidFill>
                <a:latin typeface="Times New Roman"/>
                <a:cs typeface="Times New Roman"/>
              </a:rPr>
              <a:t> </a:t>
            </a:r>
            <a:r>
              <a:rPr sz="1819" b="1" spc="-3" dirty="0">
                <a:solidFill>
                  <a:prstClr val="black"/>
                </a:solidFill>
                <a:latin typeface="Times New Roman"/>
                <a:cs typeface="Times New Roman"/>
              </a:rPr>
              <a:t>Seasonally</a:t>
            </a:r>
            <a:endParaRPr sz="1819">
              <a:solidFill>
                <a:prstClr val="black"/>
              </a:solidFill>
              <a:latin typeface="Times New Roman"/>
              <a:cs typeface="Times New Roman"/>
            </a:endParaRPr>
          </a:p>
        </p:txBody>
      </p:sp>
      <p:sp>
        <p:nvSpPr>
          <p:cNvPr id="18" name="object 18"/>
          <p:cNvSpPr txBox="1"/>
          <p:nvPr/>
        </p:nvSpPr>
        <p:spPr>
          <a:xfrm>
            <a:off x="4135455" y="5241905"/>
            <a:ext cx="2941508" cy="287725"/>
          </a:xfrm>
          <a:prstGeom prst="rect">
            <a:avLst/>
          </a:prstGeom>
        </p:spPr>
        <p:txBody>
          <a:bodyPr vert="horz" wrap="square" lIns="0" tIns="7701" rIns="0" bIns="0" rtlCol="0">
            <a:spAutoFit/>
          </a:bodyPr>
          <a:lstStyle/>
          <a:p>
            <a:pPr marL="7701" defTabSz="554492">
              <a:spcBef>
                <a:spcPts val="61"/>
              </a:spcBef>
            </a:pPr>
            <a:r>
              <a:rPr sz="1819" b="1" spc="-3" dirty="0">
                <a:solidFill>
                  <a:prstClr val="black"/>
                </a:solidFill>
                <a:latin typeface="Times New Roman"/>
                <a:cs typeface="Times New Roman"/>
              </a:rPr>
              <a:t>Implement</a:t>
            </a:r>
            <a:r>
              <a:rPr sz="1819" b="1" spc="-18" dirty="0">
                <a:solidFill>
                  <a:prstClr val="black"/>
                </a:solidFill>
                <a:latin typeface="Times New Roman"/>
                <a:cs typeface="Times New Roman"/>
              </a:rPr>
              <a:t> </a:t>
            </a:r>
            <a:r>
              <a:rPr sz="1819" b="1" dirty="0">
                <a:solidFill>
                  <a:prstClr val="black"/>
                </a:solidFill>
                <a:latin typeface="Times New Roman"/>
                <a:cs typeface="Times New Roman"/>
              </a:rPr>
              <a:t>Loyalty</a:t>
            </a:r>
            <a:r>
              <a:rPr sz="1819" b="1" spc="-21" dirty="0">
                <a:solidFill>
                  <a:prstClr val="black"/>
                </a:solidFill>
                <a:latin typeface="Times New Roman"/>
                <a:cs typeface="Times New Roman"/>
              </a:rPr>
              <a:t> </a:t>
            </a:r>
            <a:r>
              <a:rPr sz="1819" b="1" dirty="0">
                <a:solidFill>
                  <a:prstClr val="black"/>
                </a:solidFill>
                <a:latin typeface="Times New Roman"/>
                <a:cs typeface="Times New Roman"/>
              </a:rPr>
              <a:t>Programs</a:t>
            </a:r>
            <a:endParaRPr sz="1819">
              <a:solidFill>
                <a:prstClr val="black"/>
              </a:solidFill>
              <a:latin typeface="Times New Roman"/>
              <a:cs typeface="Times New Roman"/>
            </a:endParaRPr>
          </a:p>
        </p:txBody>
      </p:sp>
      <p:sp>
        <p:nvSpPr>
          <p:cNvPr id="19" name="object 19"/>
          <p:cNvSpPr txBox="1"/>
          <p:nvPr/>
        </p:nvSpPr>
        <p:spPr>
          <a:xfrm>
            <a:off x="8907824" y="4842111"/>
            <a:ext cx="2468264" cy="287725"/>
          </a:xfrm>
          <a:prstGeom prst="rect">
            <a:avLst/>
          </a:prstGeom>
        </p:spPr>
        <p:txBody>
          <a:bodyPr vert="horz" wrap="square" lIns="0" tIns="7701" rIns="0" bIns="0" rtlCol="0">
            <a:spAutoFit/>
          </a:bodyPr>
          <a:lstStyle/>
          <a:p>
            <a:pPr marL="7701" defTabSz="554492">
              <a:spcBef>
                <a:spcPts val="61"/>
              </a:spcBef>
            </a:pPr>
            <a:r>
              <a:rPr sz="1819" b="1" spc="-6" dirty="0">
                <a:solidFill>
                  <a:prstClr val="black"/>
                </a:solidFill>
                <a:latin typeface="Times New Roman"/>
                <a:cs typeface="Times New Roman"/>
              </a:rPr>
              <a:t>Optimize</a:t>
            </a:r>
            <a:r>
              <a:rPr sz="1819" b="1" spc="18" dirty="0">
                <a:solidFill>
                  <a:prstClr val="black"/>
                </a:solidFill>
                <a:latin typeface="Times New Roman"/>
                <a:cs typeface="Times New Roman"/>
              </a:rPr>
              <a:t> </a:t>
            </a:r>
            <a:r>
              <a:rPr sz="1819" b="1" dirty="0">
                <a:solidFill>
                  <a:prstClr val="black"/>
                </a:solidFill>
                <a:latin typeface="Times New Roman"/>
                <a:cs typeface="Times New Roman"/>
              </a:rPr>
              <a:t>Channel</a:t>
            </a:r>
            <a:r>
              <a:rPr sz="1819" b="1" spc="-27" dirty="0">
                <a:solidFill>
                  <a:prstClr val="black"/>
                </a:solidFill>
                <a:latin typeface="Times New Roman"/>
                <a:cs typeface="Times New Roman"/>
              </a:rPr>
              <a:t> </a:t>
            </a:r>
            <a:r>
              <a:rPr sz="1819" b="1" dirty="0">
                <a:solidFill>
                  <a:prstClr val="black"/>
                </a:solidFill>
                <a:latin typeface="Times New Roman"/>
                <a:cs typeface="Times New Roman"/>
              </a:rPr>
              <a:t>Usage</a:t>
            </a:r>
            <a:endParaRPr sz="1819">
              <a:solidFill>
                <a:prstClr val="black"/>
              </a:solidFill>
              <a:latin typeface="Times New Roman"/>
              <a:cs typeface="Times New Roman"/>
            </a:endParaRPr>
          </a:p>
        </p:txBody>
      </p:sp>
      <p:pic>
        <p:nvPicPr>
          <p:cNvPr id="20" name="object 5">
            <a:extLst>
              <a:ext uri="{FF2B5EF4-FFF2-40B4-BE49-F238E27FC236}">
                <a16:creationId xmlns:a16="http://schemas.microsoft.com/office/drawing/2014/main" id="{FCC9F886-7067-CC96-FE0E-A6137F885C30}"/>
              </a:ext>
            </a:extLst>
          </p:cNvPr>
          <p:cNvPicPr/>
          <p:nvPr/>
        </p:nvPicPr>
        <p:blipFill>
          <a:blip r:embed="rId3" cstate="print"/>
          <a:stretch>
            <a:fillRect/>
          </a:stretch>
        </p:blipFill>
        <p:spPr>
          <a:xfrm>
            <a:off x="11091008" y="63766"/>
            <a:ext cx="1079672" cy="910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1521" y="396950"/>
            <a:ext cx="9905786" cy="2921870"/>
            <a:chOff x="859320" y="654600"/>
            <a:chExt cx="16335375" cy="4818380"/>
          </a:xfrm>
        </p:grpSpPr>
        <p:sp>
          <p:nvSpPr>
            <p:cNvPr id="3" name="object 3"/>
            <p:cNvSpPr/>
            <p:nvPr/>
          </p:nvSpPr>
          <p:spPr>
            <a:xfrm>
              <a:off x="873607" y="2209768"/>
              <a:ext cx="6172200" cy="1656080"/>
            </a:xfrm>
            <a:custGeom>
              <a:avLst/>
              <a:gdLst/>
              <a:ahLst/>
              <a:cxnLst/>
              <a:rect l="l" t="t" r="r" b="b"/>
              <a:pathLst>
                <a:path w="6172200" h="1656079">
                  <a:moveTo>
                    <a:pt x="6823" y="306292"/>
                  </a:moveTo>
                  <a:lnTo>
                    <a:pt x="11699" y="203932"/>
                  </a:lnTo>
                  <a:lnTo>
                    <a:pt x="43017" y="121892"/>
                  </a:lnTo>
                  <a:lnTo>
                    <a:pt x="95238" y="66522"/>
                  </a:lnTo>
                  <a:lnTo>
                    <a:pt x="162838" y="43916"/>
                  </a:lnTo>
                  <a:lnTo>
                    <a:pt x="239163" y="45948"/>
                  </a:lnTo>
                  <a:lnTo>
                    <a:pt x="312669" y="54076"/>
                  </a:lnTo>
                  <a:lnTo>
                    <a:pt x="385603" y="64109"/>
                  </a:lnTo>
                  <a:lnTo>
                    <a:pt x="460239" y="72237"/>
                  </a:lnTo>
                  <a:lnTo>
                    <a:pt x="538850" y="74269"/>
                  </a:lnTo>
                  <a:lnTo>
                    <a:pt x="623684" y="66141"/>
                  </a:lnTo>
                  <a:lnTo>
                    <a:pt x="717027" y="43916"/>
                  </a:lnTo>
                  <a:lnTo>
                    <a:pt x="781922" y="30582"/>
                  </a:lnTo>
                  <a:lnTo>
                    <a:pt x="850881" y="27661"/>
                  </a:lnTo>
                  <a:lnTo>
                    <a:pt x="923269" y="32868"/>
                  </a:lnTo>
                  <a:lnTo>
                    <a:pt x="998706" y="43281"/>
                  </a:lnTo>
                  <a:lnTo>
                    <a:pt x="1076555" y="56362"/>
                  </a:lnTo>
                  <a:lnTo>
                    <a:pt x="1156309" y="69570"/>
                  </a:lnTo>
                  <a:lnTo>
                    <a:pt x="1237333" y="80110"/>
                  </a:lnTo>
                  <a:lnTo>
                    <a:pt x="1319118" y="85444"/>
                  </a:lnTo>
                  <a:lnTo>
                    <a:pt x="1401031" y="83031"/>
                  </a:lnTo>
                  <a:lnTo>
                    <a:pt x="1482563" y="69951"/>
                  </a:lnTo>
                  <a:lnTo>
                    <a:pt x="1563206" y="43916"/>
                  </a:lnTo>
                  <a:lnTo>
                    <a:pt x="1662772" y="11024"/>
                  </a:lnTo>
                  <a:lnTo>
                    <a:pt x="1744431" y="229"/>
                  </a:lnTo>
                  <a:lnTo>
                    <a:pt x="1812755" y="5309"/>
                  </a:lnTo>
                  <a:lnTo>
                    <a:pt x="1872317" y="19660"/>
                  </a:lnTo>
                  <a:lnTo>
                    <a:pt x="1928068" y="37186"/>
                  </a:lnTo>
                  <a:lnTo>
                    <a:pt x="1984455" y="51282"/>
                  </a:lnTo>
                  <a:lnTo>
                    <a:pt x="2046175" y="55600"/>
                  </a:lnTo>
                  <a:lnTo>
                    <a:pt x="2117928" y="43916"/>
                  </a:lnTo>
                  <a:lnTo>
                    <a:pt x="2201619" y="26518"/>
                  </a:lnTo>
                  <a:lnTo>
                    <a:pt x="2276801" y="21692"/>
                  </a:lnTo>
                  <a:lnTo>
                    <a:pt x="2347665" y="25375"/>
                  </a:lnTo>
                  <a:lnTo>
                    <a:pt x="2418530" y="33503"/>
                  </a:lnTo>
                  <a:lnTo>
                    <a:pt x="2493331" y="42011"/>
                  </a:lnTo>
                  <a:lnTo>
                    <a:pt x="2576514" y="46837"/>
                  </a:lnTo>
                  <a:lnTo>
                    <a:pt x="2672142" y="43916"/>
                  </a:lnTo>
                  <a:lnTo>
                    <a:pt x="2743133" y="42138"/>
                  </a:lnTo>
                  <a:lnTo>
                    <a:pt x="2812474" y="46837"/>
                  </a:lnTo>
                  <a:lnTo>
                    <a:pt x="2881560" y="55727"/>
                  </a:lnTo>
                  <a:lnTo>
                    <a:pt x="2951535" y="66395"/>
                  </a:lnTo>
                  <a:lnTo>
                    <a:pt x="3023542" y="76682"/>
                  </a:lnTo>
                  <a:lnTo>
                    <a:pt x="3099105" y="84428"/>
                  </a:lnTo>
                  <a:lnTo>
                    <a:pt x="3179240" y="87222"/>
                  </a:lnTo>
                  <a:lnTo>
                    <a:pt x="3265344" y="82904"/>
                  </a:lnTo>
                  <a:lnTo>
                    <a:pt x="3358560" y="69189"/>
                  </a:lnTo>
                  <a:lnTo>
                    <a:pt x="3460157" y="43916"/>
                  </a:lnTo>
                  <a:lnTo>
                    <a:pt x="3579534" y="17120"/>
                  </a:lnTo>
                  <a:lnTo>
                    <a:pt x="3675671" y="11786"/>
                  </a:lnTo>
                  <a:lnTo>
                    <a:pt x="3752885" y="21057"/>
                  </a:lnTo>
                  <a:lnTo>
                    <a:pt x="3815875" y="37948"/>
                  </a:lnTo>
                  <a:lnTo>
                    <a:pt x="3868960" y="55727"/>
                  </a:lnTo>
                  <a:lnTo>
                    <a:pt x="3916711" y="67157"/>
                  </a:lnTo>
                  <a:lnTo>
                    <a:pt x="3963700" y="65506"/>
                  </a:lnTo>
                  <a:lnTo>
                    <a:pt x="4014498" y="43916"/>
                  </a:lnTo>
                  <a:lnTo>
                    <a:pt x="4068218" y="21565"/>
                  </a:lnTo>
                  <a:lnTo>
                    <a:pt x="4131970" y="12421"/>
                  </a:lnTo>
                  <a:lnTo>
                    <a:pt x="4203597" y="13437"/>
                  </a:lnTo>
                  <a:lnTo>
                    <a:pt x="4281192" y="21184"/>
                  </a:lnTo>
                  <a:lnTo>
                    <a:pt x="4362470" y="32233"/>
                  </a:lnTo>
                  <a:lnTo>
                    <a:pt x="4445652" y="43408"/>
                  </a:lnTo>
                  <a:lnTo>
                    <a:pt x="4528581" y="51282"/>
                  </a:lnTo>
                  <a:lnTo>
                    <a:pt x="4609097" y="52552"/>
                  </a:lnTo>
                  <a:lnTo>
                    <a:pt x="4685295" y="43916"/>
                  </a:lnTo>
                  <a:lnTo>
                    <a:pt x="4772923" y="34900"/>
                  </a:lnTo>
                  <a:lnTo>
                    <a:pt x="4850010" y="40995"/>
                  </a:lnTo>
                  <a:lnTo>
                    <a:pt x="4921255" y="54965"/>
                  </a:lnTo>
                  <a:lnTo>
                    <a:pt x="4991358" y="69443"/>
                  </a:lnTo>
                  <a:lnTo>
                    <a:pt x="5064762" y="77190"/>
                  </a:lnTo>
                  <a:lnTo>
                    <a:pt x="5146040" y="71094"/>
                  </a:lnTo>
                  <a:lnTo>
                    <a:pt x="5240017" y="43916"/>
                  </a:lnTo>
                  <a:lnTo>
                    <a:pt x="5312025" y="23216"/>
                  </a:lnTo>
                  <a:lnTo>
                    <a:pt x="5385556" y="15342"/>
                  </a:lnTo>
                  <a:lnTo>
                    <a:pt x="5460230" y="17120"/>
                  </a:lnTo>
                  <a:lnTo>
                    <a:pt x="5535920" y="25629"/>
                  </a:lnTo>
                  <a:lnTo>
                    <a:pt x="5612499" y="37694"/>
                  </a:lnTo>
                  <a:lnTo>
                    <a:pt x="5689459" y="50266"/>
                  </a:lnTo>
                  <a:lnTo>
                    <a:pt x="5766800" y="60299"/>
                  </a:lnTo>
                  <a:lnTo>
                    <a:pt x="5844268" y="64617"/>
                  </a:lnTo>
                  <a:lnTo>
                    <a:pt x="5921482" y="60172"/>
                  </a:lnTo>
                  <a:lnTo>
                    <a:pt x="5998442" y="43916"/>
                  </a:lnTo>
                  <a:lnTo>
                    <a:pt x="6058766" y="65506"/>
                  </a:lnTo>
                  <a:lnTo>
                    <a:pt x="6139282" y="209774"/>
                  </a:lnTo>
                  <a:lnTo>
                    <a:pt x="6166713" y="454370"/>
                  </a:lnTo>
                  <a:lnTo>
                    <a:pt x="6171539" y="585050"/>
                  </a:lnTo>
                  <a:lnTo>
                    <a:pt x="6171285" y="704554"/>
                  </a:lnTo>
                  <a:lnTo>
                    <a:pt x="6167856" y="819359"/>
                  </a:lnTo>
                  <a:lnTo>
                    <a:pt x="6162776" y="935561"/>
                  </a:lnTo>
                  <a:lnTo>
                    <a:pt x="6157696" y="1059637"/>
                  </a:lnTo>
                  <a:lnTo>
                    <a:pt x="6154521" y="1197809"/>
                  </a:lnTo>
                  <a:lnTo>
                    <a:pt x="6155029" y="1356555"/>
                  </a:lnTo>
                  <a:lnTo>
                    <a:pt x="6132805" y="1444564"/>
                  </a:lnTo>
                  <a:lnTo>
                    <a:pt x="6094579" y="1525588"/>
                  </a:lnTo>
                  <a:lnTo>
                    <a:pt x="5998442" y="1618931"/>
                  </a:lnTo>
                  <a:lnTo>
                    <a:pt x="5915640" y="1633535"/>
                  </a:lnTo>
                  <a:lnTo>
                    <a:pt x="5840585" y="1633916"/>
                  </a:lnTo>
                  <a:lnTo>
                    <a:pt x="5770864" y="1624391"/>
                  </a:lnTo>
                  <a:lnTo>
                    <a:pt x="5704064" y="1609660"/>
                  </a:lnTo>
                  <a:lnTo>
                    <a:pt x="5637771" y="1594420"/>
                  </a:lnTo>
                  <a:lnTo>
                    <a:pt x="5569320" y="1582990"/>
                  </a:lnTo>
                  <a:lnTo>
                    <a:pt x="5496551" y="1580324"/>
                  </a:lnTo>
                  <a:lnTo>
                    <a:pt x="5416797" y="1590737"/>
                  </a:lnTo>
                  <a:lnTo>
                    <a:pt x="5327645" y="1618931"/>
                  </a:lnTo>
                  <a:lnTo>
                    <a:pt x="5251066" y="1643314"/>
                  </a:lnTo>
                  <a:lnTo>
                    <a:pt x="5176265" y="1654617"/>
                  </a:lnTo>
                  <a:lnTo>
                    <a:pt x="5102480" y="1655760"/>
                  </a:lnTo>
                  <a:lnTo>
                    <a:pt x="5029330" y="1649156"/>
                  </a:lnTo>
                  <a:lnTo>
                    <a:pt x="4956053" y="1637726"/>
                  </a:lnTo>
                  <a:lnTo>
                    <a:pt x="4882013" y="1624137"/>
                  </a:lnTo>
                  <a:lnTo>
                    <a:pt x="4806831" y="1611184"/>
                  </a:lnTo>
                  <a:lnTo>
                    <a:pt x="4729744" y="1601405"/>
                  </a:lnTo>
                  <a:lnTo>
                    <a:pt x="4650244" y="1597595"/>
                  </a:lnTo>
                  <a:lnTo>
                    <a:pt x="4567696" y="1602548"/>
                  </a:lnTo>
                  <a:lnTo>
                    <a:pt x="4481593" y="1618931"/>
                  </a:lnTo>
                  <a:lnTo>
                    <a:pt x="4386599" y="1638234"/>
                  </a:lnTo>
                  <a:lnTo>
                    <a:pt x="4295415" y="1646616"/>
                  </a:lnTo>
                  <a:lnTo>
                    <a:pt x="4208041" y="1646489"/>
                  </a:lnTo>
                  <a:lnTo>
                    <a:pt x="4124351" y="1640520"/>
                  </a:lnTo>
                  <a:lnTo>
                    <a:pt x="4044343" y="1631122"/>
                  </a:lnTo>
                  <a:lnTo>
                    <a:pt x="3967637" y="1620709"/>
                  </a:lnTo>
                  <a:lnTo>
                    <a:pt x="3894359" y="1611692"/>
                  </a:lnTo>
                  <a:lnTo>
                    <a:pt x="3824257" y="1606866"/>
                  </a:lnTo>
                  <a:lnTo>
                    <a:pt x="3757330" y="1608390"/>
                  </a:lnTo>
                  <a:lnTo>
                    <a:pt x="3693577" y="1618931"/>
                  </a:lnTo>
                  <a:lnTo>
                    <a:pt x="3603791" y="1635440"/>
                  </a:lnTo>
                  <a:lnTo>
                    <a:pt x="3514131" y="1641028"/>
                  </a:lnTo>
                  <a:lnTo>
                    <a:pt x="3426630" y="1638996"/>
                  </a:lnTo>
                  <a:lnTo>
                    <a:pt x="3343447" y="1632519"/>
                  </a:lnTo>
                  <a:lnTo>
                    <a:pt x="3266360" y="1624899"/>
                  </a:lnTo>
                  <a:lnTo>
                    <a:pt x="3197655" y="1619312"/>
                  </a:lnTo>
                  <a:lnTo>
                    <a:pt x="3139236" y="1618931"/>
                  </a:lnTo>
                  <a:lnTo>
                    <a:pt x="3083612" y="1619312"/>
                  </a:lnTo>
                  <a:lnTo>
                    <a:pt x="3022018" y="1614740"/>
                  </a:lnTo>
                  <a:lnTo>
                    <a:pt x="2953059" y="1608136"/>
                  </a:lnTo>
                  <a:lnTo>
                    <a:pt x="2875972" y="1602548"/>
                  </a:lnTo>
                  <a:lnTo>
                    <a:pt x="2789487" y="1600516"/>
                  </a:lnTo>
                  <a:lnTo>
                    <a:pt x="2692716" y="1604961"/>
                  </a:lnTo>
                  <a:lnTo>
                    <a:pt x="2584515" y="1618931"/>
                  </a:lnTo>
                  <a:lnTo>
                    <a:pt x="2494855" y="1629217"/>
                  </a:lnTo>
                  <a:lnTo>
                    <a:pt x="2422086" y="1628201"/>
                  </a:lnTo>
                  <a:lnTo>
                    <a:pt x="2360619" y="1619820"/>
                  </a:lnTo>
                  <a:lnTo>
                    <a:pt x="2305122" y="1608644"/>
                  </a:lnTo>
                  <a:lnTo>
                    <a:pt x="2249878" y="1598611"/>
                  </a:lnTo>
                  <a:lnTo>
                    <a:pt x="2189300" y="1594293"/>
                  </a:lnTo>
                  <a:lnTo>
                    <a:pt x="2117928" y="1599627"/>
                  </a:lnTo>
                  <a:lnTo>
                    <a:pt x="2030301" y="1618931"/>
                  </a:lnTo>
                  <a:lnTo>
                    <a:pt x="1941403" y="1635440"/>
                  </a:lnTo>
                  <a:lnTo>
                    <a:pt x="1850092" y="1637726"/>
                  </a:lnTo>
                  <a:lnTo>
                    <a:pt x="1758146" y="1630106"/>
                  </a:lnTo>
                  <a:lnTo>
                    <a:pt x="1667471" y="1617026"/>
                  </a:lnTo>
                  <a:lnTo>
                    <a:pt x="1580097" y="1602675"/>
                  </a:lnTo>
                  <a:lnTo>
                    <a:pt x="1497803" y="1591499"/>
                  </a:lnTo>
                  <a:lnTo>
                    <a:pt x="1422494" y="1587562"/>
                  </a:lnTo>
                  <a:lnTo>
                    <a:pt x="1356202" y="1595309"/>
                  </a:lnTo>
                  <a:lnTo>
                    <a:pt x="1300831" y="1618931"/>
                  </a:lnTo>
                  <a:lnTo>
                    <a:pt x="1264256" y="1636710"/>
                  </a:lnTo>
                  <a:lnTo>
                    <a:pt x="1218537" y="1647886"/>
                  </a:lnTo>
                  <a:lnTo>
                    <a:pt x="1164309" y="1653347"/>
                  </a:lnTo>
                  <a:lnTo>
                    <a:pt x="1101827" y="1654109"/>
                  </a:lnTo>
                  <a:lnTo>
                    <a:pt x="1031979" y="1651188"/>
                  </a:lnTo>
                  <a:lnTo>
                    <a:pt x="955273" y="1645600"/>
                  </a:lnTo>
                  <a:lnTo>
                    <a:pt x="872217" y="1638107"/>
                  </a:lnTo>
                  <a:lnTo>
                    <a:pt x="783446" y="1629979"/>
                  </a:lnTo>
                  <a:lnTo>
                    <a:pt x="689468" y="1621978"/>
                  </a:lnTo>
                  <a:lnTo>
                    <a:pt x="591046" y="1615121"/>
                  </a:lnTo>
                  <a:lnTo>
                    <a:pt x="488559" y="1610422"/>
                  </a:lnTo>
                  <a:lnTo>
                    <a:pt x="382581" y="1608771"/>
                  </a:lnTo>
                  <a:lnTo>
                    <a:pt x="273833" y="1611311"/>
                  </a:lnTo>
                  <a:lnTo>
                    <a:pt x="162838" y="1618931"/>
                  </a:lnTo>
                  <a:lnTo>
                    <a:pt x="98400" y="1610168"/>
                  </a:lnTo>
                  <a:lnTo>
                    <a:pt x="16449" y="1478345"/>
                  </a:lnTo>
                  <a:lnTo>
                    <a:pt x="6823" y="1356555"/>
                  </a:lnTo>
                  <a:lnTo>
                    <a:pt x="1362" y="1230574"/>
                  </a:lnTo>
                  <a:lnTo>
                    <a:pt x="-22" y="1095958"/>
                  </a:lnTo>
                  <a:lnTo>
                    <a:pt x="1387" y="956261"/>
                  </a:lnTo>
                  <a:lnTo>
                    <a:pt x="4372" y="815168"/>
                  </a:lnTo>
                  <a:lnTo>
                    <a:pt x="7648" y="676106"/>
                  </a:lnTo>
                  <a:lnTo>
                    <a:pt x="9985" y="542506"/>
                  </a:lnTo>
                  <a:lnTo>
                    <a:pt x="10137" y="418049"/>
                  </a:lnTo>
                  <a:lnTo>
                    <a:pt x="6823" y="306292"/>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sp>
          <p:nvSpPr>
            <p:cNvPr id="4" name="object 4"/>
            <p:cNvSpPr/>
            <p:nvPr/>
          </p:nvSpPr>
          <p:spPr>
            <a:xfrm>
              <a:off x="875957" y="2210009"/>
              <a:ext cx="6176010" cy="1671320"/>
            </a:xfrm>
            <a:custGeom>
              <a:avLst/>
              <a:gdLst/>
              <a:ahLst/>
              <a:cxnLst/>
              <a:rect l="l" t="t" r="r" b="b"/>
              <a:pathLst>
                <a:path w="6176009" h="1671320">
                  <a:moveTo>
                    <a:pt x="6175654" y="572109"/>
                  </a:moveTo>
                  <a:lnTo>
                    <a:pt x="6170320" y="440550"/>
                  </a:lnTo>
                  <a:lnTo>
                    <a:pt x="6152680" y="306057"/>
                  </a:lnTo>
                  <a:lnTo>
                    <a:pt x="6130582" y="203441"/>
                  </a:lnTo>
                  <a:lnTo>
                    <a:pt x="6062129" y="86220"/>
                  </a:lnTo>
                  <a:lnTo>
                    <a:pt x="5996089" y="43688"/>
                  </a:lnTo>
                  <a:lnTo>
                    <a:pt x="5919508" y="67551"/>
                  </a:lnTo>
                  <a:lnTo>
                    <a:pt x="5845340" y="81140"/>
                  </a:lnTo>
                  <a:lnTo>
                    <a:pt x="5772950" y="86220"/>
                  </a:lnTo>
                  <a:lnTo>
                    <a:pt x="5701830" y="84442"/>
                  </a:lnTo>
                  <a:lnTo>
                    <a:pt x="5673509" y="81521"/>
                  </a:lnTo>
                  <a:lnTo>
                    <a:pt x="5631612" y="77457"/>
                  </a:lnTo>
                  <a:lnTo>
                    <a:pt x="5605196" y="73520"/>
                  </a:lnTo>
                  <a:lnTo>
                    <a:pt x="5561508" y="67043"/>
                  </a:lnTo>
                  <a:lnTo>
                    <a:pt x="5420030" y="42926"/>
                  </a:lnTo>
                  <a:lnTo>
                    <a:pt x="5347513" y="32639"/>
                  </a:lnTo>
                  <a:lnTo>
                    <a:pt x="5273091" y="25908"/>
                  </a:lnTo>
                  <a:lnTo>
                    <a:pt x="5196256" y="24384"/>
                  </a:lnTo>
                  <a:lnTo>
                    <a:pt x="5116639" y="29718"/>
                  </a:lnTo>
                  <a:lnTo>
                    <a:pt x="4935283" y="61328"/>
                  </a:lnTo>
                  <a:lnTo>
                    <a:pt x="4842065" y="70726"/>
                  </a:lnTo>
                  <a:lnTo>
                    <a:pt x="4753546" y="73520"/>
                  </a:lnTo>
                  <a:lnTo>
                    <a:pt x="4669345" y="71107"/>
                  </a:lnTo>
                  <a:lnTo>
                    <a:pt x="4589475" y="65138"/>
                  </a:lnTo>
                  <a:lnTo>
                    <a:pt x="4440250" y="48895"/>
                  </a:lnTo>
                  <a:lnTo>
                    <a:pt x="4372940" y="42037"/>
                  </a:lnTo>
                  <a:lnTo>
                    <a:pt x="4307916" y="37719"/>
                  </a:lnTo>
                  <a:lnTo>
                    <a:pt x="4246194" y="37719"/>
                  </a:lnTo>
                  <a:lnTo>
                    <a:pt x="4187266" y="43688"/>
                  </a:lnTo>
                  <a:lnTo>
                    <a:pt x="4112603" y="48895"/>
                  </a:lnTo>
                  <a:lnTo>
                    <a:pt x="4044150" y="42164"/>
                  </a:lnTo>
                  <a:lnTo>
                    <a:pt x="3978618" y="28575"/>
                  </a:lnTo>
                  <a:lnTo>
                    <a:pt x="3912451" y="13589"/>
                  </a:lnTo>
                  <a:lnTo>
                    <a:pt x="3842474" y="2286"/>
                  </a:lnTo>
                  <a:lnTo>
                    <a:pt x="3765131" y="0"/>
                  </a:lnTo>
                  <a:lnTo>
                    <a:pt x="3676866" y="12065"/>
                  </a:lnTo>
                  <a:lnTo>
                    <a:pt x="3593820" y="37719"/>
                  </a:lnTo>
                  <a:lnTo>
                    <a:pt x="3472408" y="73647"/>
                  </a:lnTo>
                  <a:lnTo>
                    <a:pt x="3385032" y="81521"/>
                  </a:lnTo>
                  <a:lnTo>
                    <a:pt x="3308705" y="74282"/>
                  </a:lnTo>
                  <a:lnTo>
                    <a:pt x="3304768" y="73393"/>
                  </a:lnTo>
                  <a:lnTo>
                    <a:pt x="3239617" y="58407"/>
                  </a:lnTo>
                  <a:lnTo>
                    <a:pt x="3174085" y="40767"/>
                  </a:lnTo>
                  <a:lnTo>
                    <a:pt x="3108439" y="27940"/>
                  </a:lnTo>
                  <a:lnTo>
                    <a:pt x="3038843" y="26670"/>
                  </a:lnTo>
                  <a:lnTo>
                    <a:pt x="2961627" y="43688"/>
                  </a:lnTo>
                  <a:lnTo>
                    <a:pt x="2879712" y="64757"/>
                  </a:lnTo>
                  <a:lnTo>
                    <a:pt x="2798686" y="73393"/>
                  </a:lnTo>
                  <a:lnTo>
                    <a:pt x="2718676" y="72758"/>
                  </a:lnTo>
                  <a:lnTo>
                    <a:pt x="2640330" y="66154"/>
                  </a:lnTo>
                  <a:lnTo>
                    <a:pt x="2624328" y="64122"/>
                  </a:lnTo>
                  <a:lnTo>
                    <a:pt x="2524506" y="51943"/>
                  </a:lnTo>
                  <a:lnTo>
                    <a:pt x="2489454" y="47625"/>
                  </a:lnTo>
                  <a:lnTo>
                    <a:pt x="2473325" y="46482"/>
                  </a:lnTo>
                  <a:lnTo>
                    <a:pt x="2417826" y="42291"/>
                  </a:lnTo>
                  <a:lnTo>
                    <a:pt x="2348992" y="43688"/>
                  </a:lnTo>
                  <a:lnTo>
                    <a:pt x="2280031" y="46482"/>
                  </a:lnTo>
                  <a:lnTo>
                    <a:pt x="2221738" y="43307"/>
                  </a:lnTo>
                  <a:lnTo>
                    <a:pt x="2103005" y="31115"/>
                  </a:lnTo>
                  <a:lnTo>
                    <a:pt x="2025916" y="28194"/>
                  </a:lnTo>
                  <a:lnTo>
                    <a:pt x="1925967" y="31369"/>
                  </a:lnTo>
                  <a:lnTo>
                    <a:pt x="1693176" y="51689"/>
                  </a:lnTo>
                  <a:lnTo>
                    <a:pt x="1598193" y="51943"/>
                  </a:lnTo>
                  <a:lnTo>
                    <a:pt x="1509293" y="46736"/>
                  </a:lnTo>
                  <a:lnTo>
                    <a:pt x="1425854" y="38354"/>
                  </a:lnTo>
                  <a:lnTo>
                    <a:pt x="1272819" y="20701"/>
                  </a:lnTo>
                  <a:lnTo>
                    <a:pt x="1202207" y="15748"/>
                  </a:lnTo>
                  <a:lnTo>
                    <a:pt x="1134643" y="16510"/>
                  </a:lnTo>
                  <a:lnTo>
                    <a:pt x="1069632" y="25146"/>
                  </a:lnTo>
                  <a:lnTo>
                    <a:pt x="1006640" y="43688"/>
                  </a:lnTo>
                  <a:lnTo>
                    <a:pt x="946696" y="59423"/>
                  </a:lnTo>
                  <a:lnTo>
                    <a:pt x="880529" y="64122"/>
                  </a:lnTo>
                  <a:lnTo>
                    <a:pt x="809282" y="60566"/>
                  </a:lnTo>
                  <a:lnTo>
                    <a:pt x="733590" y="51054"/>
                  </a:lnTo>
                  <a:lnTo>
                    <a:pt x="573074" y="25400"/>
                  </a:lnTo>
                  <a:lnTo>
                    <a:pt x="490016" y="14351"/>
                  </a:lnTo>
                  <a:lnTo>
                    <a:pt x="406323" y="8128"/>
                  </a:lnTo>
                  <a:lnTo>
                    <a:pt x="322922" y="9144"/>
                  </a:lnTo>
                  <a:lnTo>
                    <a:pt x="240652" y="20066"/>
                  </a:lnTo>
                  <a:lnTo>
                    <a:pt x="180784" y="37719"/>
                  </a:lnTo>
                  <a:lnTo>
                    <a:pt x="89522" y="63741"/>
                  </a:lnTo>
                  <a:lnTo>
                    <a:pt x="40487" y="116700"/>
                  </a:lnTo>
                  <a:lnTo>
                    <a:pt x="12446" y="198615"/>
                  </a:lnTo>
                  <a:lnTo>
                    <a:pt x="4470" y="306057"/>
                  </a:lnTo>
                  <a:lnTo>
                    <a:pt x="8394" y="449313"/>
                  </a:lnTo>
                  <a:lnTo>
                    <a:pt x="8953" y="576808"/>
                  </a:lnTo>
                  <a:lnTo>
                    <a:pt x="7277" y="694918"/>
                  </a:lnTo>
                  <a:lnTo>
                    <a:pt x="1676" y="926947"/>
                  </a:lnTo>
                  <a:lnTo>
                    <a:pt x="0" y="1053185"/>
                  </a:lnTo>
                  <a:lnTo>
                    <a:pt x="558" y="1194269"/>
                  </a:lnTo>
                  <a:lnTo>
                    <a:pt x="4470" y="1356321"/>
                  </a:lnTo>
                  <a:lnTo>
                    <a:pt x="17716" y="1475574"/>
                  </a:lnTo>
                  <a:lnTo>
                    <a:pt x="46812" y="1556727"/>
                  </a:lnTo>
                  <a:lnTo>
                    <a:pt x="93751" y="1603197"/>
                  </a:lnTo>
                  <a:lnTo>
                    <a:pt x="160477" y="1618691"/>
                  </a:lnTo>
                  <a:lnTo>
                    <a:pt x="252463" y="1588465"/>
                  </a:lnTo>
                  <a:lnTo>
                    <a:pt x="344335" y="1574241"/>
                  </a:lnTo>
                  <a:lnTo>
                    <a:pt x="435025" y="1572463"/>
                  </a:lnTo>
                  <a:lnTo>
                    <a:pt x="523290" y="1579448"/>
                  </a:lnTo>
                  <a:lnTo>
                    <a:pt x="608253" y="1591513"/>
                  </a:lnTo>
                  <a:lnTo>
                    <a:pt x="762673" y="1616532"/>
                  </a:lnTo>
                  <a:lnTo>
                    <a:pt x="830364" y="1622247"/>
                  </a:lnTo>
                  <a:lnTo>
                    <a:pt x="951776" y="1615770"/>
                  </a:lnTo>
                  <a:lnTo>
                    <a:pt x="1025182" y="1622628"/>
                  </a:lnTo>
                  <a:lnTo>
                    <a:pt x="1194968" y="1650441"/>
                  </a:lnTo>
                  <a:lnTo>
                    <a:pt x="1285646" y="1663395"/>
                  </a:lnTo>
                  <a:lnTo>
                    <a:pt x="1376197" y="1670761"/>
                  </a:lnTo>
                  <a:lnTo>
                    <a:pt x="1464081" y="1668221"/>
                  </a:lnTo>
                  <a:lnTo>
                    <a:pt x="1545996" y="1652219"/>
                  </a:lnTo>
                  <a:lnTo>
                    <a:pt x="1625498" y="1615770"/>
                  </a:lnTo>
                  <a:lnTo>
                    <a:pt x="1689493" y="1584655"/>
                  </a:lnTo>
                  <a:lnTo>
                    <a:pt x="1739785" y="1572463"/>
                  </a:lnTo>
                  <a:lnTo>
                    <a:pt x="1762772" y="1566875"/>
                  </a:lnTo>
                  <a:lnTo>
                    <a:pt x="1838464" y="1562176"/>
                  </a:lnTo>
                  <a:lnTo>
                    <a:pt x="1915680" y="1567002"/>
                  </a:lnTo>
                  <a:lnTo>
                    <a:pt x="1993277" y="1578178"/>
                  </a:lnTo>
                  <a:lnTo>
                    <a:pt x="2146427" y="1605991"/>
                  </a:lnTo>
                  <a:lnTo>
                    <a:pt x="2219960" y="1615897"/>
                  </a:lnTo>
                  <a:lnTo>
                    <a:pt x="2365248" y="1622374"/>
                  </a:lnTo>
                  <a:lnTo>
                    <a:pt x="2437257" y="1633931"/>
                  </a:lnTo>
                  <a:lnTo>
                    <a:pt x="2579370" y="1662760"/>
                  </a:lnTo>
                  <a:lnTo>
                    <a:pt x="2652763" y="1671142"/>
                  </a:lnTo>
                  <a:lnTo>
                    <a:pt x="2730106" y="1669618"/>
                  </a:lnTo>
                  <a:lnTo>
                    <a:pt x="2813037" y="1653616"/>
                  </a:lnTo>
                  <a:lnTo>
                    <a:pt x="2906890" y="1617294"/>
                  </a:lnTo>
                  <a:lnTo>
                    <a:pt x="2976486" y="1591513"/>
                  </a:lnTo>
                  <a:lnTo>
                    <a:pt x="3056877" y="1574876"/>
                  </a:lnTo>
                  <a:lnTo>
                    <a:pt x="3142729" y="1567256"/>
                  </a:lnTo>
                  <a:lnTo>
                    <a:pt x="3240506" y="1567243"/>
                  </a:lnTo>
                  <a:lnTo>
                    <a:pt x="3321024" y="1571574"/>
                  </a:lnTo>
                  <a:lnTo>
                    <a:pt x="3409035" y="1580210"/>
                  </a:lnTo>
                  <a:lnTo>
                    <a:pt x="3497935" y="1591513"/>
                  </a:lnTo>
                  <a:lnTo>
                    <a:pt x="3641953" y="1611198"/>
                  </a:lnTo>
                  <a:lnTo>
                    <a:pt x="3701885" y="1617421"/>
                  </a:lnTo>
                  <a:lnTo>
                    <a:pt x="3802850" y="1620977"/>
                  </a:lnTo>
                  <a:lnTo>
                    <a:pt x="3864318" y="1629359"/>
                  </a:lnTo>
                  <a:lnTo>
                    <a:pt x="4006177" y="1653235"/>
                  </a:lnTo>
                  <a:lnTo>
                    <a:pt x="4084409" y="1662887"/>
                  </a:lnTo>
                  <a:lnTo>
                    <a:pt x="4166057" y="1667205"/>
                  </a:lnTo>
                  <a:lnTo>
                    <a:pt x="4250131" y="1663141"/>
                  </a:lnTo>
                  <a:lnTo>
                    <a:pt x="4335221" y="1648028"/>
                  </a:lnTo>
                  <a:lnTo>
                    <a:pt x="4420565" y="1618691"/>
                  </a:lnTo>
                  <a:lnTo>
                    <a:pt x="4498924" y="1595069"/>
                  </a:lnTo>
                  <a:lnTo>
                    <a:pt x="4580585" y="1587830"/>
                  </a:lnTo>
                  <a:lnTo>
                    <a:pt x="4664265" y="1592910"/>
                  </a:lnTo>
                  <a:lnTo>
                    <a:pt x="4748974" y="1606118"/>
                  </a:lnTo>
                  <a:lnTo>
                    <a:pt x="4916106" y="1639773"/>
                  </a:lnTo>
                  <a:lnTo>
                    <a:pt x="4996243" y="1651965"/>
                  </a:lnTo>
                  <a:lnTo>
                    <a:pt x="5072443" y="1655267"/>
                  </a:lnTo>
                  <a:lnTo>
                    <a:pt x="5143690" y="1645615"/>
                  </a:lnTo>
                  <a:lnTo>
                    <a:pt x="5208575" y="1618691"/>
                  </a:lnTo>
                  <a:lnTo>
                    <a:pt x="5272837" y="1589227"/>
                  </a:lnTo>
                  <a:lnTo>
                    <a:pt x="5278679" y="1587830"/>
                  </a:lnTo>
                  <a:lnTo>
                    <a:pt x="5342560" y="1572590"/>
                  </a:lnTo>
                  <a:lnTo>
                    <a:pt x="5412537" y="1566748"/>
                  </a:lnTo>
                  <a:lnTo>
                    <a:pt x="5416855" y="1566367"/>
                  </a:lnTo>
                  <a:lnTo>
                    <a:pt x="5494833" y="1568145"/>
                  </a:lnTo>
                  <a:lnTo>
                    <a:pt x="5575859" y="1575892"/>
                  </a:lnTo>
                  <a:lnTo>
                    <a:pt x="5828195" y="1610055"/>
                  </a:lnTo>
                  <a:lnTo>
                    <a:pt x="5912777" y="1617294"/>
                  </a:lnTo>
                  <a:lnTo>
                    <a:pt x="5996089" y="1618691"/>
                  </a:lnTo>
                  <a:lnTo>
                    <a:pt x="6063272" y="1600149"/>
                  </a:lnTo>
                  <a:lnTo>
                    <a:pt x="6096419" y="1566367"/>
                  </a:lnTo>
                  <a:lnTo>
                    <a:pt x="6100483" y="1562176"/>
                  </a:lnTo>
                  <a:lnTo>
                    <a:pt x="6113056" y="1549234"/>
                  </a:lnTo>
                  <a:lnTo>
                    <a:pt x="6143536" y="1467446"/>
                  </a:lnTo>
                  <a:lnTo>
                    <a:pt x="6152680" y="1356321"/>
                  </a:lnTo>
                  <a:lnTo>
                    <a:pt x="6145060" y="1221320"/>
                  </a:lnTo>
                  <a:lnTo>
                    <a:pt x="6146838" y="1089367"/>
                  </a:lnTo>
                  <a:lnTo>
                    <a:pt x="6154331" y="959459"/>
                  </a:lnTo>
                  <a:lnTo>
                    <a:pt x="6164097" y="830554"/>
                  </a:lnTo>
                  <a:lnTo>
                    <a:pt x="6172352" y="701776"/>
                  </a:lnTo>
                  <a:lnTo>
                    <a:pt x="6175654" y="572109"/>
                  </a:lnTo>
                  <a:close/>
                </a:path>
              </a:pathLst>
            </a:custGeom>
            <a:solidFill>
              <a:srgbClr val="FFFFFF"/>
            </a:solidFill>
          </p:spPr>
          <p:txBody>
            <a:bodyPr wrap="square" lIns="0" tIns="0" rIns="0" bIns="0" rtlCol="0"/>
            <a:lstStyle/>
            <a:p>
              <a:pPr defTabSz="554492"/>
              <a:endParaRPr sz="1092">
                <a:solidFill>
                  <a:prstClr val="black"/>
                </a:solidFill>
                <a:latin typeface="Calibri"/>
              </a:endParaRPr>
            </a:p>
          </p:txBody>
        </p:sp>
        <p:sp>
          <p:nvSpPr>
            <p:cNvPr id="5" name="object 5"/>
            <p:cNvSpPr/>
            <p:nvPr/>
          </p:nvSpPr>
          <p:spPr>
            <a:xfrm>
              <a:off x="875960" y="669156"/>
              <a:ext cx="16304260" cy="4789805"/>
            </a:xfrm>
            <a:custGeom>
              <a:avLst/>
              <a:gdLst/>
              <a:ahLst/>
              <a:cxnLst/>
              <a:rect l="l" t="t" r="r" b="b"/>
              <a:pathLst>
                <a:path w="16304260" h="4789805">
                  <a:moveTo>
                    <a:pt x="6100481" y="3103029"/>
                  </a:moveTo>
                  <a:lnTo>
                    <a:pt x="1838469" y="3103029"/>
                  </a:lnTo>
                  <a:lnTo>
                    <a:pt x="1915683" y="3107855"/>
                  </a:lnTo>
                  <a:lnTo>
                    <a:pt x="1993278" y="3119031"/>
                  </a:lnTo>
                  <a:lnTo>
                    <a:pt x="2066301" y="3132365"/>
                  </a:lnTo>
                  <a:lnTo>
                    <a:pt x="2146436" y="3146843"/>
                  </a:lnTo>
                  <a:lnTo>
                    <a:pt x="2219967" y="3156749"/>
                  </a:lnTo>
                  <a:lnTo>
                    <a:pt x="2365251" y="3163226"/>
                  </a:lnTo>
                  <a:lnTo>
                    <a:pt x="2437258" y="3174782"/>
                  </a:lnTo>
                  <a:lnTo>
                    <a:pt x="2579368" y="3203611"/>
                  </a:lnTo>
                  <a:lnTo>
                    <a:pt x="2652772" y="3211992"/>
                  </a:lnTo>
                  <a:lnTo>
                    <a:pt x="2730113" y="3210468"/>
                  </a:lnTo>
                  <a:lnTo>
                    <a:pt x="2813042" y="3194467"/>
                  </a:lnTo>
                  <a:lnTo>
                    <a:pt x="2893812" y="3163099"/>
                  </a:lnTo>
                  <a:lnTo>
                    <a:pt x="2906893" y="3158146"/>
                  </a:lnTo>
                  <a:lnTo>
                    <a:pt x="2976487" y="3132365"/>
                  </a:lnTo>
                  <a:lnTo>
                    <a:pt x="3056876" y="3115729"/>
                  </a:lnTo>
                  <a:lnTo>
                    <a:pt x="3142726" y="3108109"/>
                  </a:lnTo>
                  <a:lnTo>
                    <a:pt x="5412539" y="3107601"/>
                  </a:lnTo>
                  <a:lnTo>
                    <a:pt x="5416857" y="3107220"/>
                  </a:lnTo>
                  <a:lnTo>
                    <a:pt x="6096417" y="3107220"/>
                  </a:lnTo>
                  <a:lnTo>
                    <a:pt x="6100481" y="3103029"/>
                  </a:lnTo>
                  <a:close/>
                </a:path>
                <a:path w="16304260" h="4789805">
                  <a:moveTo>
                    <a:pt x="1625495" y="3156622"/>
                  </a:moveTo>
                  <a:lnTo>
                    <a:pt x="951777" y="3156622"/>
                  </a:lnTo>
                  <a:lnTo>
                    <a:pt x="1025181" y="3163480"/>
                  </a:lnTo>
                  <a:lnTo>
                    <a:pt x="1194976" y="3191292"/>
                  </a:lnTo>
                  <a:lnTo>
                    <a:pt x="1285652" y="3204246"/>
                  </a:lnTo>
                  <a:lnTo>
                    <a:pt x="1376200" y="3211611"/>
                  </a:lnTo>
                  <a:lnTo>
                    <a:pt x="1464082" y="3209071"/>
                  </a:lnTo>
                  <a:lnTo>
                    <a:pt x="1545995" y="3193070"/>
                  </a:lnTo>
                  <a:lnTo>
                    <a:pt x="1619399" y="3159543"/>
                  </a:lnTo>
                  <a:lnTo>
                    <a:pt x="1625495" y="3156622"/>
                  </a:lnTo>
                  <a:close/>
                </a:path>
                <a:path w="16304260" h="4789805">
                  <a:moveTo>
                    <a:pt x="5412539" y="3107601"/>
                  </a:moveTo>
                  <a:lnTo>
                    <a:pt x="3231496" y="3107601"/>
                  </a:lnTo>
                  <a:lnTo>
                    <a:pt x="3321029" y="3112427"/>
                  </a:lnTo>
                  <a:lnTo>
                    <a:pt x="3409038" y="3121063"/>
                  </a:lnTo>
                  <a:lnTo>
                    <a:pt x="3497936" y="3132365"/>
                  </a:lnTo>
                  <a:lnTo>
                    <a:pt x="3641950" y="3152050"/>
                  </a:lnTo>
                  <a:lnTo>
                    <a:pt x="3701892" y="3158273"/>
                  </a:lnTo>
                  <a:lnTo>
                    <a:pt x="3802855" y="3161829"/>
                  </a:lnTo>
                  <a:lnTo>
                    <a:pt x="3864321" y="3170210"/>
                  </a:lnTo>
                  <a:lnTo>
                    <a:pt x="4006177" y="3194086"/>
                  </a:lnTo>
                  <a:lnTo>
                    <a:pt x="4084407" y="3203738"/>
                  </a:lnTo>
                  <a:lnTo>
                    <a:pt x="4166066" y="3208055"/>
                  </a:lnTo>
                  <a:lnTo>
                    <a:pt x="4250138" y="3203992"/>
                  </a:lnTo>
                  <a:lnTo>
                    <a:pt x="4335225" y="3188879"/>
                  </a:lnTo>
                  <a:lnTo>
                    <a:pt x="4420567" y="3159543"/>
                  </a:lnTo>
                  <a:lnTo>
                    <a:pt x="4498924" y="3135921"/>
                  </a:lnTo>
                  <a:lnTo>
                    <a:pt x="4580583" y="3128682"/>
                  </a:lnTo>
                  <a:lnTo>
                    <a:pt x="5278685" y="3128682"/>
                  </a:lnTo>
                  <a:lnTo>
                    <a:pt x="5342564" y="3113443"/>
                  </a:lnTo>
                  <a:lnTo>
                    <a:pt x="5412539" y="3107601"/>
                  </a:lnTo>
                  <a:close/>
                </a:path>
                <a:path w="16304260" h="4789805">
                  <a:moveTo>
                    <a:pt x="5278685" y="3128682"/>
                  </a:moveTo>
                  <a:lnTo>
                    <a:pt x="4580583" y="3128682"/>
                  </a:lnTo>
                  <a:lnTo>
                    <a:pt x="4664274" y="3133762"/>
                  </a:lnTo>
                  <a:lnTo>
                    <a:pt x="4748981" y="3146970"/>
                  </a:lnTo>
                  <a:lnTo>
                    <a:pt x="4916109" y="3180624"/>
                  </a:lnTo>
                  <a:lnTo>
                    <a:pt x="4996244" y="3192816"/>
                  </a:lnTo>
                  <a:lnTo>
                    <a:pt x="5072442" y="3196118"/>
                  </a:lnTo>
                  <a:lnTo>
                    <a:pt x="5143687" y="3186466"/>
                  </a:lnTo>
                  <a:lnTo>
                    <a:pt x="5208582" y="3159543"/>
                  </a:lnTo>
                  <a:lnTo>
                    <a:pt x="5272843" y="3130079"/>
                  </a:lnTo>
                  <a:lnTo>
                    <a:pt x="5278685" y="3128682"/>
                  </a:lnTo>
                  <a:close/>
                </a:path>
                <a:path w="16304260" h="4789805">
                  <a:moveTo>
                    <a:pt x="1739792" y="3113316"/>
                  </a:moveTo>
                  <a:lnTo>
                    <a:pt x="435027" y="3113316"/>
                  </a:lnTo>
                  <a:lnTo>
                    <a:pt x="523290" y="3120301"/>
                  </a:lnTo>
                  <a:lnTo>
                    <a:pt x="608251" y="3132365"/>
                  </a:lnTo>
                  <a:lnTo>
                    <a:pt x="762679" y="3157384"/>
                  </a:lnTo>
                  <a:lnTo>
                    <a:pt x="830368" y="3163099"/>
                  </a:lnTo>
                  <a:lnTo>
                    <a:pt x="951777" y="3156622"/>
                  </a:lnTo>
                  <a:lnTo>
                    <a:pt x="1625495" y="3156622"/>
                  </a:lnTo>
                  <a:lnTo>
                    <a:pt x="1689501" y="3125508"/>
                  </a:lnTo>
                  <a:lnTo>
                    <a:pt x="1739792" y="3113316"/>
                  </a:lnTo>
                  <a:close/>
                </a:path>
                <a:path w="16304260" h="4789805">
                  <a:moveTo>
                    <a:pt x="406326" y="1548969"/>
                  </a:moveTo>
                  <a:lnTo>
                    <a:pt x="322927" y="1549985"/>
                  </a:lnTo>
                  <a:lnTo>
                    <a:pt x="240658" y="1560907"/>
                  </a:lnTo>
                  <a:lnTo>
                    <a:pt x="180792" y="1578560"/>
                  </a:lnTo>
                  <a:lnTo>
                    <a:pt x="89520" y="1604594"/>
                  </a:lnTo>
                  <a:lnTo>
                    <a:pt x="40486" y="1657552"/>
                  </a:lnTo>
                  <a:lnTo>
                    <a:pt x="12445" y="1739465"/>
                  </a:lnTo>
                  <a:lnTo>
                    <a:pt x="4470" y="1846904"/>
                  </a:lnTo>
                  <a:lnTo>
                    <a:pt x="8394" y="1990156"/>
                  </a:lnTo>
                  <a:lnTo>
                    <a:pt x="8953" y="2117661"/>
                  </a:lnTo>
                  <a:lnTo>
                    <a:pt x="7276" y="2235768"/>
                  </a:lnTo>
                  <a:lnTo>
                    <a:pt x="4470" y="2350446"/>
                  </a:lnTo>
                  <a:lnTo>
                    <a:pt x="1676" y="2467791"/>
                  </a:lnTo>
                  <a:lnTo>
                    <a:pt x="0" y="2594026"/>
                  </a:lnTo>
                  <a:lnTo>
                    <a:pt x="558" y="2735119"/>
                  </a:lnTo>
                  <a:lnTo>
                    <a:pt x="4470" y="2897167"/>
                  </a:lnTo>
                  <a:lnTo>
                    <a:pt x="17716" y="3016417"/>
                  </a:lnTo>
                  <a:lnTo>
                    <a:pt x="46811" y="3097568"/>
                  </a:lnTo>
                  <a:lnTo>
                    <a:pt x="93749" y="3144049"/>
                  </a:lnTo>
                  <a:lnTo>
                    <a:pt x="160485" y="3159543"/>
                  </a:lnTo>
                  <a:lnTo>
                    <a:pt x="252469" y="3129317"/>
                  </a:lnTo>
                  <a:lnTo>
                    <a:pt x="344339" y="3115094"/>
                  </a:lnTo>
                  <a:lnTo>
                    <a:pt x="435027" y="3113316"/>
                  </a:lnTo>
                  <a:lnTo>
                    <a:pt x="1739792" y="3113316"/>
                  </a:lnTo>
                  <a:lnTo>
                    <a:pt x="1762778" y="3107728"/>
                  </a:lnTo>
                  <a:lnTo>
                    <a:pt x="1838469" y="3103029"/>
                  </a:lnTo>
                  <a:lnTo>
                    <a:pt x="6100481" y="3103029"/>
                  </a:lnTo>
                  <a:lnTo>
                    <a:pt x="6113054" y="3090075"/>
                  </a:lnTo>
                  <a:lnTo>
                    <a:pt x="6143533" y="3008290"/>
                  </a:lnTo>
                  <a:lnTo>
                    <a:pt x="6152677" y="2897167"/>
                  </a:lnTo>
                  <a:lnTo>
                    <a:pt x="6145057" y="2762170"/>
                  </a:lnTo>
                  <a:lnTo>
                    <a:pt x="6146835" y="2630220"/>
                  </a:lnTo>
                  <a:lnTo>
                    <a:pt x="6154327" y="2500302"/>
                  </a:lnTo>
                  <a:lnTo>
                    <a:pt x="6164106" y="2371401"/>
                  </a:lnTo>
                  <a:lnTo>
                    <a:pt x="6172361" y="2242626"/>
                  </a:lnTo>
                  <a:lnTo>
                    <a:pt x="6175663" y="2112962"/>
                  </a:lnTo>
                  <a:lnTo>
                    <a:pt x="6170329" y="1981393"/>
                  </a:lnTo>
                  <a:lnTo>
                    <a:pt x="6152677" y="1846904"/>
                  </a:lnTo>
                  <a:lnTo>
                    <a:pt x="6130579" y="1744290"/>
                  </a:lnTo>
                  <a:lnTo>
                    <a:pt x="6062128" y="1627072"/>
                  </a:lnTo>
                  <a:lnTo>
                    <a:pt x="5772956" y="1627072"/>
                  </a:lnTo>
                  <a:lnTo>
                    <a:pt x="5701838" y="1625294"/>
                  </a:lnTo>
                  <a:lnTo>
                    <a:pt x="5673518" y="1622374"/>
                  </a:lnTo>
                  <a:lnTo>
                    <a:pt x="3385035" y="1622374"/>
                  </a:lnTo>
                  <a:lnTo>
                    <a:pt x="3308710" y="1615135"/>
                  </a:lnTo>
                  <a:lnTo>
                    <a:pt x="3304773" y="1614246"/>
                  </a:lnTo>
                  <a:lnTo>
                    <a:pt x="2798691" y="1614246"/>
                  </a:lnTo>
                  <a:lnTo>
                    <a:pt x="2718683" y="1613611"/>
                  </a:lnTo>
                  <a:lnTo>
                    <a:pt x="2640326" y="1607007"/>
                  </a:lnTo>
                  <a:lnTo>
                    <a:pt x="2624325" y="1604975"/>
                  </a:lnTo>
                  <a:lnTo>
                    <a:pt x="880532" y="1604975"/>
                  </a:lnTo>
                  <a:lnTo>
                    <a:pt x="809287" y="1601419"/>
                  </a:lnTo>
                  <a:lnTo>
                    <a:pt x="733596" y="1591894"/>
                  </a:lnTo>
                  <a:lnTo>
                    <a:pt x="573073" y="1566241"/>
                  </a:lnTo>
                  <a:lnTo>
                    <a:pt x="490017" y="1555192"/>
                  </a:lnTo>
                  <a:lnTo>
                    <a:pt x="406326" y="1548969"/>
                  </a:lnTo>
                  <a:close/>
                </a:path>
                <a:path w="16304260" h="4789805">
                  <a:moveTo>
                    <a:pt x="6096417" y="3107220"/>
                  </a:moveTo>
                  <a:lnTo>
                    <a:pt x="5416857" y="3107220"/>
                  </a:lnTo>
                  <a:lnTo>
                    <a:pt x="5494833" y="3108998"/>
                  </a:lnTo>
                  <a:lnTo>
                    <a:pt x="5575857" y="3116745"/>
                  </a:lnTo>
                  <a:lnTo>
                    <a:pt x="5690535" y="3132365"/>
                  </a:lnTo>
                  <a:lnTo>
                    <a:pt x="5828200" y="3150907"/>
                  </a:lnTo>
                  <a:lnTo>
                    <a:pt x="5912780" y="3158146"/>
                  </a:lnTo>
                  <a:lnTo>
                    <a:pt x="5996089" y="3159543"/>
                  </a:lnTo>
                  <a:lnTo>
                    <a:pt x="6063271" y="3141001"/>
                  </a:lnTo>
                  <a:lnTo>
                    <a:pt x="6096417" y="3107220"/>
                  </a:lnTo>
                  <a:close/>
                </a:path>
                <a:path w="16304260" h="4789805">
                  <a:moveTo>
                    <a:pt x="5996089" y="1584529"/>
                  </a:moveTo>
                  <a:lnTo>
                    <a:pt x="5919510" y="1608404"/>
                  </a:lnTo>
                  <a:lnTo>
                    <a:pt x="5845344" y="1621993"/>
                  </a:lnTo>
                  <a:lnTo>
                    <a:pt x="5772956" y="1627072"/>
                  </a:lnTo>
                  <a:lnTo>
                    <a:pt x="6062128" y="1627072"/>
                  </a:lnTo>
                  <a:lnTo>
                    <a:pt x="6052857" y="1616278"/>
                  </a:lnTo>
                  <a:lnTo>
                    <a:pt x="5996089" y="1584529"/>
                  </a:lnTo>
                  <a:close/>
                </a:path>
                <a:path w="16304260" h="4789805">
                  <a:moveTo>
                    <a:pt x="3765137" y="1540842"/>
                  </a:moveTo>
                  <a:lnTo>
                    <a:pt x="3676874" y="1552906"/>
                  </a:lnTo>
                  <a:lnTo>
                    <a:pt x="3593818" y="1578560"/>
                  </a:lnTo>
                  <a:lnTo>
                    <a:pt x="3472409" y="1614500"/>
                  </a:lnTo>
                  <a:lnTo>
                    <a:pt x="3385035" y="1622374"/>
                  </a:lnTo>
                  <a:lnTo>
                    <a:pt x="5673518" y="1622374"/>
                  </a:lnTo>
                  <a:lnTo>
                    <a:pt x="5631609" y="1618310"/>
                  </a:lnTo>
                  <a:lnTo>
                    <a:pt x="5605193" y="1614373"/>
                  </a:lnTo>
                  <a:lnTo>
                    <a:pt x="4753553" y="1614373"/>
                  </a:lnTo>
                  <a:lnTo>
                    <a:pt x="4669354" y="1611960"/>
                  </a:lnTo>
                  <a:lnTo>
                    <a:pt x="4589473" y="1605991"/>
                  </a:lnTo>
                  <a:lnTo>
                    <a:pt x="4440252" y="1589735"/>
                  </a:lnTo>
                  <a:lnTo>
                    <a:pt x="4112600" y="1589735"/>
                  </a:lnTo>
                  <a:lnTo>
                    <a:pt x="4044149" y="1583005"/>
                  </a:lnTo>
                  <a:lnTo>
                    <a:pt x="3978618" y="1569416"/>
                  </a:lnTo>
                  <a:lnTo>
                    <a:pt x="3912453" y="1554430"/>
                  </a:lnTo>
                  <a:lnTo>
                    <a:pt x="3842478" y="1543128"/>
                  </a:lnTo>
                  <a:lnTo>
                    <a:pt x="3765137" y="1540842"/>
                  </a:lnTo>
                  <a:close/>
                </a:path>
                <a:path w="16304260" h="4789805">
                  <a:moveTo>
                    <a:pt x="5196264" y="1565225"/>
                  </a:moveTo>
                  <a:lnTo>
                    <a:pt x="5116637" y="1570559"/>
                  </a:lnTo>
                  <a:lnTo>
                    <a:pt x="4935285" y="1602181"/>
                  </a:lnTo>
                  <a:lnTo>
                    <a:pt x="4842070" y="1611579"/>
                  </a:lnTo>
                  <a:lnTo>
                    <a:pt x="4753553" y="1614373"/>
                  </a:lnTo>
                  <a:lnTo>
                    <a:pt x="5605193" y="1614373"/>
                  </a:lnTo>
                  <a:lnTo>
                    <a:pt x="5561506" y="1607896"/>
                  </a:lnTo>
                  <a:lnTo>
                    <a:pt x="5420032" y="1583767"/>
                  </a:lnTo>
                  <a:lnTo>
                    <a:pt x="5347517" y="1573480"/>
                  </a:lnTo>
                  <a:lnTo>
                    <a:pt x="5273097" y="1566749"/>
                  </a:lnTo>
                  <a:lnTo>
                    <a:pt x="5196264" y="1565225"/>
                  </a:lnTo>
                  <a:close/>
                </a:path>
                <a:path w="16304260" h="4789805">
                  <a:moveTo>
                    <a:pt x="3038842" y="1567511"/>
                  </a:moveTo>
                  <a:lnTo>
                    <a:pt x="2961628" y="1584529"/>
                  </a:lnTo>
                  <a:lnTo>
                    <a:pt x="2879715" y="1605610"/>
                  </a:lnTo>
                  <a:lnTo>
                    <a:pt x="2798691" y="1614246"/>
                  </a:lnTo>
                  <a:lnTo>
                    <a:pt x="3304773" y="1614246"/>
                  </a:lnTo>
                  <a:lnTo>
                    <a:pt x="3239624" y="1599260"/>
                  </a:lnTo>
                  <a:lnTo>
                    <a:pt x="3174094" y="1581608"/>
                  </a:lnTo>
                  <a:lnTo>
                    <a:pt x="3108436" y="1568781"/>
                  </a:lnTo>
                  <a:lnTo>
                    <a:pt x="3038842" y="1567511"/>
                  </a:lnTo>
                  <a:close/>
                </a:path>
                <a:path w="16304260" h="4789805">
                  <a:moveTo>
                    <a:pt x="1202215" y="1556589"/>
                  </a:moveTo>
                  <a:lnTo>
                    <a:pt x="1134652" y="1557351"/>
                  </a:lnTo>
                  <a:lnTo>
                    <a:pt x="1069630" y="1565987"/>
                  </a:lnTo>
                  <a:lnTo>
                    <a:pt x="1006640" y="1584529"/>
                  </a:lnTo>
                  <a:lnTo>
                    <a:pt x="946697" y="1600276"/>
                  </a:lnTo>
                  <a:lnTo>
                    <a:pt x="880532" y="1604975"/>
                  </a:lnTo>
                  <a:lnTo>
                    <a:pt x="2624325" y="1604975"/>
                  </a:lnTo>
                  <a:lnTo>
                    <a:pt x="2524505" y="1592783"/>
                  </a:lnTo>
                  <a:lnTo>
                    <a:pt x="1598191" y="1592783"/>
                  </a:lnTo>
                  <a:lnTo>
                    <a:pt x="1509293" y="1587576"/>
                  </a:lnTo>
                  <a:lnTo>
                    <a:pt x="1425856" y="1579195"/>
                  </a:lnTo>
                  <a:lnTo>
                    <a:pt x="1272825" y="1561542"/>
                  </a:lnTo>
                  <a:lnTo>
                    <a:pt x="1202215" y="1556589"/>
                  </a:lnTo>
                  <a:close/>
                </a:path>
                <a:path w="16304260" h="4789805">
                  <a:moveTo>
                    <a:pt x="2025916" y="1569035"/>
                  </a:moveTo>
                  <a:lnTo>
                    <a:pt x="1925969" y="1572210"/>
                  </a:lnTo>
                  <a:lnTo>
                    <a:pt x="1693184" y="1592529"/>
                  </a:lnTo>
                  <a:lnTo>
                    <a:pt x="1598191" y="1592783"/>
                  </a:lnTo>
                  <a:lnTo>
                    <a:pt x="2524505" y="1592783"/>
                  </a:lnTo>
                  <a:lnTo>
                    <a:pt x="2489454" y="1588465"/>
                  </a:lnTo>
                  <a:lnTo>
                    <a:pt x="2473325" y="1587322"/>
                  </a:lnTo>
                  <a:lnTo>
                    <a:pt x="2280036" y="1587322"/>
                  </a:lnTo>
                  <a:lnTo>
                    <a:pt x="2221745" y="1584148"/>
                  </a:lnTo>
                  <a:lnTo>
                    <a:pt x="2103003" y="1571956"/>
                  </a:lnTo>
                  <a:lnTo>
                    <a:pt x="2025916" y="1569035"/>
                  </a:lnTo>
                  <a:close/>
                </a:path>
                <a:path w="16304260" h="4789805">
                  <a:moveTo>
                    <a:pt x="4307921" y="1578560"/>
                  </a:moveTo>
                  <a:lnTo>
                    <a:pt x="4246201" y="1578560"/>
                  </a:lnTo>
                  <a:lnTo>
                    <a:pt x="4187274" y="1584529"/>
                  </a:lnTo>
                  <a:lnTo>
                    <a:pt x="4112600" y="1589735"/>
                  </a:lnTo>
                  <a:lnTo>
                    <a:pt x="4440252" y="1589735"/>
                  </a:lnTo>
                  <a:lnTo>
                    <a:pt x="4372943" y="1582878"/>
                  </a:lnTo>
                  <a:lnTo>
                    <a:pt x="4307921" y="1578560"/>
                  </a:lnTo>
                  <a:close/>
                </a:path>
                <a:path w="16304260" h="4789805">
                  <a:moveTo>
                    <a:pt x="2417828" y="1583132"/>
                  </a:moveTo>
                  <a:lnTo>
                    <a:pt x="2348996" y="1584529"/>
                  </a:lnTo>
                  <a:lnTo>
                    <a:pt x="2280036" y="1587322"/>
                  </a:lnTo>
                  <a:lnTo>
                    <a:pt x="2473325" y="1587322"/>
                  </a:lnTo>
                  <a:lnTo>
                    <a:pt x="2417828" y="1583132"/>
                  </a:lnTo>
                  <a:close/>
                </a:path>
                <a:path w="16304260" h="4789805">
                  <a:moveTo>
                    <a:pt x="6182521" y="286621"/>
                  </a:moveTo>
                  <a:lnTo>
                    <a:pt x="6197795" y="236870"/>
                  </a:lnTo>
                  <a:lnTo>
                    <a:pt x="6215519" y="190773"/>
                  </a:lnTo>
                  <a:lnTo>
                    <a:pt x="6236212" y="148886"/>
                  </a:lnTo>
                  <a:lnTo>
                    <a:pt x="6260395" y="111769"/>
                  </a:lnTo>
                  <a:lnTo>
                    <a:pt x="6288589" y="79980"/>
                  </a:lnTo>
                  <a:lnTo>
                    <a:pt x="6321314" y="54076"/>
                  </a:lnTo>
                  <a:lnTo>
                    <a:pt x="6359091" y="34616"/>
                  </a:lnTo>
                  <a:lnTo>
                    <a:pt x="6402439" y="22159"/>
                  </a:lnTo>
                  <a:lnTo>
                    <a:pt x="6451881" y="17261"/>
                  </a:lnTo>
                  <a:lnTo>
                    <a:pt x="6516310" y="15513"/>
                  </a:lnTo>
                  <a:lnTo>
                    <a:pt x="6572869" y="14634"/>
                  </a:lnTo>
                  <a:lnTo>
                    <a:pt x="6623726" y="14439"/>
                  </a:lnTo>
                  <a:lnTo>
                    <a:pt x="6671050" y="14742"/>
                  </a:lnTo>
                  <a:lnTo>
                    <a:pt x="6717007" y="15359"/>
                  </a:lnTo>
                  <a:lnTo>
                    <a:pt x="6763766" y="16104"/>
                  </a:lnTo>
                  <a:lnTo>
                    <a:pt x="6813495" y="16793"/>
                  </a:lnTo>
                  <a:lnTo>
                    <a:pt x="6868361" y="17240"/>
                  </a:lnTo>
                  <a:lnTo>
                    <a:pt x="6930532" y="17261"/>
                  </a:lnTo>
                  <a:lnTo>
                    <a:pt x="6983978" y="17190"/>
                  </a:lnTo>
                  <a:lnTo>
                    <a:pt x="7035783" y="17400"/>
                  </a:lnTo>
                  <a:lnTo>
                    <a:pt x="7086383" y="17804"/>
                  </a:lnTo>
                  <a:lnTo>
                    <a:pt x="7136216" y="18311"/>
                  </a:lnTo>
                  <a:lnTo>
                    <a:pt x="7185717" y="18833"/>
                  </a:lnTo>
                  <a:lnTo>
                    <a:pt x="7235325" y="19279"/>
                  </a:lnTo>
                  <a:lnTo>
                    <a:pt x="7285475" y="19561"/>
                  </a:lnTo>
                  <a:lnTo>
                    <a:pt x="7336605" y="19590"/>
                  </a:lnTo>
                  <a:lnTo>
                    <a:pt x="7389151" y="19276"/>
                  </a:lnTo>
                  <a:lnTo>
                    <a:pt x="7443550" y="18529"/>
                  </a:lnTo>
                  <a:lnTo>
                    <a:pt x="7500239" y="17261"/>
                  </a:lnTo>
                  <a:lnTo>
                    <a:pt x="7557911" y="17198"/>
                  </a:lnTo>
                  <a:lnTo>
                    <a:pt x="7614656" y="19585"/>
                  </a:lnTo>
                  <a:lnTo>
                    <a:pt x="7670117" y="23609"/>
                  </a:lnTo>
                  <a:lnTo>
                    <a:pt x="7723934" y="28458"/>
                  </a:lnTo>
                  <a:lnTo>
                    <a:pt x="7775749" y="33319"/>
                  </a:lnTo>
                  <a:lnTo>
                    <a:pt x="7825202" y="37381"/>
                  </a:lnTo>
                  <a:lnTo>
                    <a:pt x="7871935" y="39831"/>
                  </a:lnTo>
                  <a:lnTo>
                    <a:pt x="7915588" y="39856"/>
                  </a:lnTo>
                  <a:lnTo>
                    <a:pt x="7955803" y="36644"/>
                  </a:lnTo>
                  <a:lnTo>
                    <a:pt x="7992221" y="29384"/>
                  </a:lnTo>
                  <a:lnTo>
                    <a:pt x="8024482" y="17261"/>
                  </a:lnTo>
                  <a:lnTo>
                    <a:pt x="8053665" y="7223"/>
                  </a:lnTo>
                  <a:lnTo>
                    <a:pt x="8089649" y="1730"/>
                  </a:lnTo>
                  <a:lnTo>
                    <a:pt x="8131405" y="0"/>
                  </a:lnTo>
                  <a:lnTo>
                    <a:pt x="8177902" y="1248"/>
                  </a:lnTo>
                  <a:lnTo>
                    <a:pt x="8228111" y="4692"/>
                  </a:lnTo>
                  <a:lnTo>
                    <a:pt x="8281001" y="9548"/>
                  </a:lnTo>
                  <a:lnTo>
                    <a:pt x="8335542" y="15032"/>
                  </a:lnTo>
                  <a:lnTo>
                    <a:pt x="8390705" y="20362"/>
                  </a:lnTo>
                  <a:lnTo>
                    <a:pt x="8445458" y="24753"/>
                  </a:lnTo>
                  <a:lnTo>
                    <a:pt x="8498773" y="27421"/>
                  </a:lnTo>
                  <a:lnTo>
                    <a:pt x="8549618" y="27585"/>
                  </a:lnTo>
                  <a:lnTo>
                    <a:pt x="8596965" y="24459"/>
                  </a:lnTo>
                  <a:lnTo>
                    <a:pt x="8639782" y="17261"/>
                  </a:lnTo>
                  <a:lnTo>
                    <a:pt x="8689383" y="8000"/>
                  </a:lnTo>
                  <a:lnTo>
                    <a:pt x="8734573" y="4143"/>
                  </a:lnTo>
                  <a:lnTo>
                    <a:pt x="8776862" y="4436"/>
                  </a:lnTo>
                  <a:lnTo>
                    <a:pt x="8817758" y="7624"/>
                  </a:lnTo>
                  <a:lnTo>
                    <a:pt x="8858772" y="12451"/>
                  </a:lnTo>
                  <a:lnTo>
                    <a:pt x="8901412" y="17663"/>
                  </a:lnTo>
                  <a:lnTo>
                    <a:pt x="8947189" y="22006"/>
                  </a:lnTo>
                  <a:lnTo>
                    <a:pt x="8997612" y="24223"/>
                  </a:lnTo>
                  <a:lnTo>
                    <a:pt x="9054190" y="23059"/>
                  </a:lnTo>
                  <a:lnTo>
                    <a:pt x="9118433" y="17261"/>
                  </a:lnTo>
                  <a:lnTo>
                    <a:pt x="9189488" y="10919"/>
                  </a:lnTo>
                  <a:lnTo>
                    <a:pt x="9251205" y="9813"/>
                  </a:lnTo>
                  <a:lnTo>
                    <a:pt x="9305127" y="12379"/>
                  </a:lnTo>
                  <a:lnTo>
                    <a:pt x="9352800" y="17052"/>
                  </a:lnTo>
                  <a:lnTo>
                    <a:pt x="9395768" y="22268"/>
                  </a:lnTo>
                  <a:lnTo>
                    <a:pt x="9435576" y="26461"/>
                  </a:lnTo>
                  <a:lnTo>
                    <a:pt x="9473770" y="28068"/>
                  </a:lnTo>
                  <a:lnTo>
                    <a:pt x="9511893" y="25523"/>
                  </a:lnTo>
                  <a:lnTo>
                    <a:pt x="9551492" y="17261"/>
                  </a:lnTo>
                  <a:lnTo>
                    <a:pt x="9584580" y="10429"/>
                  </a:lnTo>
                  <a:lnTo>
                    <a:pt x="9622188" y="7022"/>
                  </a:lnTo>
                  <a:lnTo>
                    <a:pt x="9663745" y="6385"/>
                  </a:lnTo>
                  <a:lnTo>
                    <a:pt x="9708681" y="7863"/>
                  </a:lnTo>
                  <a:lnTo>
                    <a:pt x="9756425" y="10802"/>
                  </a:lnTo>
                  <a:lnTo>
                    <a:pt x="9806406" y="14547"/>
                  </a:lnTo>
                  <a:lnTo>
                    <a:pt x="9858054" y="18442"/>
                  </a:lnTo>
                  <a:lnTo>
                    <a:pt x="9910798" y="21833"/>
                  </a:lnTo>
                  <a:lnTo>
                    <a:pt x="9964068" y="24065"/>
                  </a:lnTo>
                  <a:lnTo>
                    <a:pt x="10017293" y="24484"/>
                  </a:lnTo>
                  <a:lnTo>
                    <a:pt x="10069903" y="22434"/>
                  </a:lnTo>
                  <a:lnTo>
                    <a:pt x="10121326" y="17261"/>
                  </a:lnTo>
                  <a:lnTo>
                    <a:pt x="10156667" y="13424"/>
                  </a:lnTo>
                  <a:lnTo>
                    <a:pt x="10195002" y="11094"/>
                  </a:lnTo>
                  <a:lnTo>
                    <a:pt x="10236078" y="10073"/>
                  </a:lnTo>
                  <a:lnTo>
                    <a:pt x="10279646" y="10164"/>
                  </a:lnTo>
                  <a:lnTo>
                    <a:pt x="10325452" y="11168"/>
                  </a:lnTo>
                  <a:lnTo>
                    <a:pt x="10373246" y="12887"/>
                  </a:lnTo>
                  <a:lnTo>
                    <a:pt x="10422775" y="15123"/>
                  </a:lnTo>
                  <a:lnTo>
                    <a:pt x="10473788" y="17679"/>
                  </a:lnTo>
                  <a:lnTo>
                    <a:pt x="10526033" y="20357"/>
                  </a:lnTo>
                  <a:lnTo>
                    <a:pt x="10579259" y="22958"/>
                  </a:lnTo>
                  <a:lnTo>
                    <a:pt x="10633215" y="25284"/>
                  </a:lnTo>
                  <a:lnTo>
                    <a:pt x="10687647" y="27139"/>
                  </a:lnTo>
                  <a:lnTo>
                    <a:pt x="10742306" y="28323"/>
                  </a:lnTo>
                  <a:lnTo>
                    <a:pt x="10796938" y="28639"/>
                  </a:lnTo>
                  <a:lnTo>
                    <a:pt x="10851293" y="27888"/>
                  </a:lnTo>
                  <a:lnTo>
                    <a:pt x="10905119" y="25874"/>
                  </a:lnTo>
                  <a:lnTo>
                    <a:pt x="10958164" y="22398"/>
                  </a:lnTo>
                  <a:lnTo>
                    <a:pt x="11010177" y="17261"/>
                  </a:lnTo>
                  <a:lnTo>
                    <a:pt x="11054933" y="20733"/>
                  </a:lnTo>
                  <a:lnTo>
                    <a:pt x="11097235" y="28609"/>
                  </a:lnTo>
                  <a:lnTo>
                    <a:pt x="11136517" y="41192"/>
                  </a:lnTo>
                  <a:lnTo>
                    <a:pt x="11172217" y="58786"/>
                  </a:lnTo>
                  <a:lnTo>
                    <a:pt x="11203767" y="81696"/>
                  </a:lnTo>
                  <a:lnTo>
                    <a:pt x="11230606" y="110226"/>
                  </a:lnTo>
                  <a:lnTo>
                    <a:pt x="11252166" y="144679"/>
                  </a:lnTo>
                  <a:lnTo>
                    <a:pt x="11267885" y="185360"/>
                  </a:lnTo>
                  <a:lnTo>
                    <a:pt x="11277197" y="232573"/>
                  </a:lnTo>
                  <a:lnTo>
                    <a:pt x="11279537" y="286621"/>
                  </a:lnTo>
                  <a:lnTo>
                    <a:pt x="11283347" y="327986"/>
                  </a:lnTo>
                  <a:lnTo>
                    <a:pt x="11283958" y="367701"/>
                  </a:lnTo>
                  <a:lnTo>
                    <a:pt x="11282182" y="406695"/>
                  </a:lnTo>
                  <a:lnTo>
                    <a:pt x="11278832" y="445894"/>
                  </a:lnTo>
                  <a:lnTo>
                    <a:pt x="11274719" y="486224"/>
                  </a:lnTo>
                  <a:lnTo>
                    <a:pt x="11270658" y="528613"/>
                  </a:lnTo>
                  <a:lnTo>
                    <a:pt x="11267459" y="573988"/>
                  </a:lnTo>
                  <a:lnTo>
                    <a:pt x="11265935" y="623275"/>
                  </a:lnTo>
                  <a:lnTo>
                    <a:pt x="11266898" y="677402"/>
                  </a:lnTo>
                  <a:lnTo>
                    <a:pt x="11271161" y="737294"/>
                  </a:lnTo>
                  <a:lnTo>
                    <a:pt x="11279537" y="803879"/>
                  </a:lnTo>
                  <a:lnTo>
                    <a:pt x="11287643" y="871628"/>
                  </a:lnTo>
                  <a:lnTo>
                    <a:pt x="11291207" y="934743"/>
                  </a:lnTo>
                  <a:lnTo>
                    <a:pt x="11291202" y="993649"/>
                  </a:lnTo>
                  <a:lnTo>
                    <a:pt x="11288602" y="1048768"/>
                  </a:lnTo>
                  <a:lnTo>
                    <a:pt x="11284380" y="1100526"/>
                  </a:lnTo>
                  <a:lnTo>
                    <a:pt x="11279511" y="1149345"/>
                  </a:lnTo>
                  <a:lnTo>
                    <a:pt x="11274968" y="1195649"/>
                  </a:lnTo>
                  <a:lnTo>
                    <a:pt x="11271726" y="1239862"/>
                  </a:lnTo>
                  <a:lnTo>
                    <a:pt x="11270757" y="1282407"/>
                  </a:lnTo>
                  <a:lnTo>
                    <a:pt x="11273036" y="1323708"/>
                  </a:lnTo>
                  <a:lnTo>
                    <a:pt x="11279537" y="1364189"/>
                  </a:lnTo>
                  <a:lnTo>
                    <a:pt x="11275505" y="1410804"/>
                  </a:lnTo>
                  <a:lnTo>
                    <a:pt x="11262840" y="1455516"/>
                  </a:lnTo>
                  <a:lnTo>
                    <a:pt x="11242468" y="1497352"/>
                  </a:lnTo>
                  <a:lnTo>
                    <a:pt x="11215313" y="1535341"/>
                  </a:lnTo>
                  <a:lnTo>
                    <a:pt x="11182301" y="1568510"/>
                  </a:lnTo>
                  <a:lnTo>
                    <a:pt x="11144356" y="1595888"/>
                  </a:lnTo>
                  <a:lnTo>
                    <a:pt x="11102404" y="1616501"/>
                  </a:lnTo>
                  <a:lnTo>
                    <a:pt x="11057369" y="1629379"/>
                  </a:lnTo>
                  <a:lnTo>
                    <a:pt x="11010177" y="1633549"/>
                  </a:lnTo>
                  <a:lnTo>
                    <a:pt x="10977002" y="1637872"/>
                  </a:lnTo>
                  <a:lnTo>
                    <a:pt x="10940931" y="1639361"/>
                  </a:lnTo>
                  <a:lnTo>
                    <a:pt x="10901963" y="1638674"/>
                  </a:lnTo>
                  <a:lnTo>
                    <a:pt x="10860098" y="1636467"/>
                  </a:lnTo>
                  <a:lnTo>
                    <a:pt x="10815336" y="1633395"/>
                  </a:lnTo>
                  <a:lnTo>
                    <a:pt x="10767678" y="1630114"/>
                  </a:lnTo>
                  <a:lnTo>
                    <a:pt x="10717123" y="1627282"/>
                  </a:lnTo>
                  <a:lnTo>
                    <a:pt x="10663671" y="1625553"/>
                  </a:lnTo>
                  <a:lnTo>
                    <a:pt x="10607322" y="1625584"/>
                  </a:lnTo>
                  <a:lnTo>
                    <a:pt x="10548076" y="1628030"/>
                  </a:lnTo>
                  <a:lnTo>
                    <a:pt x="10485934" y="1633549"/>
                  </a:lnTo>
                  <a:lnTo>
                    <a:pt x="10436045" y="1637370"/>
                  </a:lnTo>
                  <a:lnTo>
                    <a:pt x="10386345" y="1637861"/>
                  </a:lnTo>
                  <a:lnTo>
                    <a:pt x="10336889" y="1635707"/>
                  </a:lnTo>
                  <a:lnTo>
                    <a:pt x="10287733" y="1631594"/>
                  </a:lnTo>
                  <a:lnTo>
                    <a:pt x="10238934" y="1626208"/>
                  </a:lnTo>
                  <a:lnTo>
                    <a:pt x="10190548" y="1620233"/>
                  </a:lnTo>
                  <a:lnTo>
                    <a:pt x="10142630" y="1614357"/>
                  </a:lnTo>
                  <a:lnTo>
                    <a:pt x="10095237" y="1609264"/>
                  </a:lnTo>
                  <a:lnTo>
                    <a:pt x="10048425" y="1605639"/>
                  </a:lnTo>
                  <a:lnTo>
                    <a:pt x="10002250" y="1604170"/>
                  </a:lnTo>
                  <a:lnTo>
                    <a:pt x="9956768" y="1605540"/>
                  </a:lnTo>
                  <a:lnTo>
                    <a:pt x="9912036" y="1610437"/>
                  </a:lnTo>
                  <a:lnTo>
                    <a:pt x="9868109" y="1619544"/>
                  </a:lnTo>
                  <a:lnTo>
                    <a:pt x="9825043" y="1633549"/>
                  </a:lnTo>
                  <a:lnTo>
                    <a:pt x="9774396" y="1649954"/>
                  </a:lnTo>
                  <a:lnTo>
                    <a:pt x="9730094" y="1657863"/>
                  </a:lnTo>
                  <a:lnTo>
                    <a:pt x="9690773" y="1659016"/>
                  </a:lnTo>
                  <a:lnTo>
                    <a:pt x="9655072" y="1655149"/>
                  </a:lnTo>
                  <a:lnTo>
                    <a:pt x="9621626" y="1648002"/>
                  </a:lnTo>
                  <a:lnTo>
                    <a:pt x="9589072" y="1639311"/>
                  </a:lnTo>
                  <a:lnTo>
                    <a:pt x="9556048" y="1630816"/>
                  </a:lnTo>
                  <a:lnTo>
                    <a:pt x="9521190" y="1624254"/>
                  </a:lnTo>
                  <a:lnTo>
                    <a:pt x="9483135" y="1621364"/>
                  </a:lnTo>
                  <a:lnTo>
                    <a:pt x="9440521" y="1623883"/>
                  </a:lnTo>
                  <a:lnTo>
                    <a:pt x="9391984" y="1633549"/>
                  </a:lnTo>
                  <a:lnTo>
                    <a:pt x="9344404" y="1643078"/>
                  </a:lnTo>
                  <a:lnTo>
                    <a:pt x="9296902" y="1647087"/>
                  </a:lnTo>
                  <a:lnTo>
                    <a:pt x="9249460" y="1646711"/>
                  </a:lnTo>
                  <a:lnTo>
                    <a:pt x="9202058" y="1643088"/>
                  </a:lnTo>
                  <a:lnTo>
                    <a:pt x="9154679" y="1637354"/>
                  </a:lnTo>
                  <a:lnTo>
                    <a:pt x="9107304" y="1630644"/>
                  </a:lnTo>
                  <a:lnTo>
                    <a:pt x="9059917" y="1624096"/>
                  </a:lnTo>
                  <a:lnTo>
                    <a:pt x="9012498" y="1618846"/>
                  </a:lnTo>
                  <a:lnTo>
                    <a:pt x="8965030" y="1616030"/>
                  </a:lnTo>
                  <a:lnTo>
                    <a:pt x="8917495" y="1616784"/>
                  </a:lnTo>
                  <a:lnTo>
                    <a:pt x="8869874" y="1622245"/>
                  </a:lnTo>
                  <a:lnTo>
                    <a:pt x="8822149" y="1633549"/>
                  </a:lnTo>
                  <a:lnTo>
                    <a:pt x="8774019" y="1644582"/>
                  </a:lnTo>
                  <a:lnTo>
                    <a:pt x="8725331" y="1649327"/>
                  </a:lnTo>
                  <a:lnTo>
                    <a:pt x="8676287" y="1649069"/>
                  </a:lnTo>
                  <a:lnTo>
                    <a:pt x="8627091" y="1645092"/>
                  </a:lnTo>
                  <a:lnTo>
                    <a:pt x="8577947" y="1638681"/>
                  </a:lnTo>
                  <a:lnTo>
                    <a:pt x="8529056" y="1631120"/>
                  </a:lnTo>
                  <a:lnTo>
                    <a:pt x="8480624" y="1623695"/>
                  </a:lnTo>
                  <a:lnTo>
                    <a:pt x="8432852" y="1617689"/>
                  </a:lnTo>
                  <a:lnTo>
                    <a:pt x="8385945" y="1614387"/>
                  </a:lnTo>
                  <a:lnTo>
                    <a:pt x="8340105" y="1615073"/>
                  </a:lnTo>
                  <a:lnTo>
                    <a:pt x="8295536" y="1621032"/>
                  </a:lnTo>
                  <a:lnTo>
                    <a:pt x="8252441" y="1633549"/>
                  </a:lnTo>
                  <a:lnTo>
                    <a:pt x="8212467" y="1645954"/>
                  </a:lnTo>
                  <a:lnTo>
                    <a:pt x="8170766" y="1653689"/>
                  </a:lnTo>
                  <a:lnTo>
                    <a:pt x="8127475" y="1657465"/>
                  </a:lnTo>
                  <a:lnTo>
                    <a:pt x="8082730" y="1657990"/>
                  </a:lnTo>
                  <a:lnTo>
                    <a:pt x="8036667" y="1655975"/>
                  </a:lnTo>
                  <a:lnTo>
                    <a:pt x="7989421" y="1652129"/>
                  </a:lnTo>
                  <a:lnTo>
                    <a:pt x="7941129" y="1647162"/>
                  </a:lnTo>
                  <a:lnTo>
                    <a:pt x="7891926" y="1641783"/>
                  </a:lnTo>
                  <a:lnTo>
                    <a:pt x="7841949" y="1636702"/>
                  </a:lnTo>
                  <a:lnTo>
                    <a:pt x="7791333" y="1632628"/>
                  </a:lnTo>
                  <a:lnTo>
                    <a:pt x="7740215" y="1630272"/>
                  </a:lnTo>
                  <a:lnTo>
                    <a:pt x="7688730" y="1630343"/>
                  </a:lnTo>
                  <a:lnTo>
                    <a:pt x="7637015" y="1633549"/>
                  </a:lnTo>
                  <a:lnTo>
                    <a:pt x="7566369" y="1638424"/>
                  </a:lnTo>
                  <a:lnTo>
                    <a:pt x="7503372" y="1639351"/>
                  </a:lnTo>
                  <a:lnTo>
                    <a:pt x="7447159" y="1637500"/>
                  </a:lnTo>
                  <a:lnTo>
                    <a:pt x="7396867" y="1634041"/>
                  </a:lnTo>
                  <a:lnTo>
                    <a:pt x="7351631" y="1630142"/>
                  </a:lnTo>
                  <a:lnTo>
                    <a:pt x="7310586" y="1626974"/>
                  </a:lnTo>
                  <a:lnTo>
                    <a:pt x="7272868" y="1625706"/>
                  </a:lnTo>
                  <a:lnTo>
                    <a:pt x="7237613" y="1627508"/>
                  </a:lnTo>
                  <a:lnTo>
                    <a:pt x="7203956" y="1633549"/>
                  </a:lnTo>
                  <a:lnTo>
                    <a:pt x="7179452" y="1637344"/>
                  </a:lnTo>
                  <a:lnTo>
                    <a:pt x="7146413" y="1638750"/>
                  </a:lnTo>
                  <a:lnTo>
                    <a:pt x="7105965" y="1638194"/>
                  </a:lnTo>
                  <a:lnTo>
                    <a:pt x="7059232" y="1636102"/>
                  </a:lnTo>
                  <a:lnTo>
                    <a:pt x="7007337" y="1632900"/>
                  </a:lnTo>
                  <a:lnTo>
                    <a:pt x="6951405" y="1629014"/>
                  </a:lnTo>
                  <a:lnTo>
                    <a:pt x="6892561" y="1624870"/>
                  </a:lnTo>
                  <a:lnTo>
                    <a:pt x="6831929" y="1620893"/>
                  </a:lnTo>
                  <a:lnTo>
                    <a:pt x="6770633" y="1617511"/>
                  </a:lnTo>
                  <a:lnTo>
                    <a:pt x="6709797" y="1615149"/>
                  </a:lnTo>
                  <a:lnTo>
                    <a:pt x="6650547" y="1614233"/>
                  </a:lnTo>
                  <a:lnTo>
                    <a:pt x="6594006" y="1615189"/>
                  </a:lnTo>
                  <a:lnTo>
                    <a:pt x="6541298" y="1618443"/>
                  </a:lnTo>
                  <a:lnTo>
                    <a:pt x="6493548" y="1624421"/>
                  </a:lnTo>
                  <a:lnTo>
                    <a:pt x="6451881" y="1633549"/>
                  </a:lnTo>
                  <a:lnTo>
                    <a:pt x="6407814" y="1630084"/>
                  </a:lnTo>
                  <a:lnTo>
                    <a:pt x="6364652" y="1621617"/>
                  </a:lnTo>
                  <a:lnTo>
                    <a:pt x="6323484" y="1608067"/>
                  </a:lnTo>
                  <a:lnTo>
                    <a:pt x="6285397" y="1589354"/>
                  </a:lnTo>
                  <a:lnTo>
                    <a:pt x="6251480" y="1565400"/>
                  </a:lnTo>
                  <a:lnTo>
                    <a:pt x="6222820" y="1536122"/>
                  </a:lnTo>
                  <a:lnTo>
                    <a:pt x="6200507" y="1501443"/>
                  </a:lnTo>
                  <a:lnTo>
                    <a:pt x="6185627" y="1461281"/>
                  </a:lnTo>
                  <a:lnTo>
                    <a:pt x="6179269" y="1415556"/>
                  </a:lnTo>
                  <a:lnTo>
                    <a:pt x="6182521" y="1364189"/>
                  </a:lnTo>
                  <a:lnTo>
                    <a:pt x="6182682" y="1313339"/>
                  </a:lnTo>
                  <a:lnTo>
                    <a:pt x="6183886" y="1264541"/>
                  </a:lnTo>
                  <a:lnTo>
                    <a:pt x="6185729" y="1216954"/>
                  </a:lnTo>
                  <a:lnTo>
                    <a:pt x="6187806" y="1169734"/>
                  </a:lnTo>
                  <a:lnTo>
                    <a:pt x="6189712" y="1122038"/>
                  </a:lnTo>
                  <a:lnTo>
                    <a:pt x="6191043" y="1073024"/>
                  </a:lnTo>
                  <a:lnTo>
                    <a:pt x="6191394" y="1021849"/>
                  </a:lnTo>
                  <a:lnTo>
                    <a:pt x="6190360" y="967671"/>
                  </a:lnTo>
                  <a:lnTo>
                    <a:pt x="6187537" y="909645"/>
                  </a:lnTo>
                  <a:lnTo>
                    <a:pt x="6182521" y="846931"/>
                  </a:lnTo>
                  <a:lnTo>
                    <a:pt x="6179409" y="793690"/>
                  </a:lnTo>
                  <a:lnTo>
                    <a:pt x="6179884" y="742660"/>
                  </a:lnTo>
                  <a:lnTo>
                    <a:pt x="6183039" y="693537"/>
                  </a:lnTo>
                  <a:lnTo>
                    <a:pt x="6187968" y="646013"/>
                  </a:lnTo>
                  <a:lnTo>
                    <a:pt x="6193764" y="599782"/>
                  </a:lnTo>
                  <a:lnTo>
                    <a:pt x="6199522" y="554537"/>
                  </a:lnTo>
                  <a:lnTo>
                    <a:pt x="6204336" y="509972"/>
                  </a:lnTo>
                  <a:lnTo>
                    <a:pt x="6207299" y="465781"/>
                  </a:lnTo>
                  <a:lnTo>
                    <a:pt x="6207505" y="421657"/>
                  </a:lnTo>
                  <a:lnTo>
                    <a:pt x="6204048" y="377293"/>
                  </a:lnTo>
                  <a:lnTo>
                    <a:pt x="6196022" y="332383"/>
                  </a:lnTo>
                  <a:lnTo>
                    <a:pt x="6182521" y="286621"/>
                  </a:lnTo>
                  <a:close/>
                </a:path>
                <a:path w="16304260" h="4789805">
                  <a:moveTo>
                    <a:pt x="6182267" y="3272697"/>
                  </a:moveTo>
                  <a:lnTo>
                    <a:pt x="6192892" y="3223757"/>
                  </a:lnTo>
                  <a:lnTo>
                    <a:pt x="6206493" y="3178076"/>
                  </a:lnTo>
                  <a:lnTo>
                    <a:pt x="6223545" y="3136033"/>
                  </a:lnTo>
                  <a:lnTo>
                    <a:pt x="6244526" y="3098006"/>
                  </a:lnTo>
                  <a:lnTo>
                    <a:pt x="6269910" y="3064374"/>
                  </a:lnTo>
                  <a:lnTo>
                    <a:pt x="6300176" y="3035517"/>
                  </a:lnTo>
                  <a:lnTo>
                    <a:pt x="6335798" y="3011811"/>
                  </a:lnTo>
                  <a:lnTo>
                    <a:pt x="6377253" y="2993637"/>
                  </a:lnTo>
                  <a:lnTo>
                    <a:pt x="6425017" y="2981373"/>
                  </a:lnTo>
                  <a:lnTo>
                    <a:pt x="6479566" y="2975397"/>
                  </a:lnTo>
                  <a:lnTo>
                    <a:pt x="6539745" y="2971629"/>
                  </a:lnTo>
                  <a:lnTo>
                    <a:pt x="6592761" y="2971264"/>
                  </a:lnTo>
                  <a:lnTo>
                    <a:pt x="6640382" y="2973341"/>
                  </a:lnTo>
                  <a:lnTo>
                    <a:pt x="6684377" y="2976897"/>
                  </a:lnTo>
                  <a:lnTo>
                    <a:pt x="6726512" y="2980969"/>
                  </a:lnTo>
                  <a:lnTo>
                    <a:pt x="6768555" y="2984596"/>
                  </a:lnTo>
                  <a:lnTo>
                    <a:pt x="6812275" y="2986814"/>
                  </a:lnTo>
                  <a:lnTo>
                    <a:pt x="6859439" y="2986662"/>
                  </a:lnTo>
                  <a:lnTo>
                    <a:pt x="6911815" y="2983178"/>
                  </a:lnTo>
                  <a:lnTo>
                    <a:pt x="6971171" y="2975397"/>
                  </a:lnTo>
                  <a:lnTo>
                    <a:pt x="7021885" y="2968677"/>
                  </a:lnTo>
                  <a:lnTo>
                    <a:pt x="7068908" y="2965194"/>
                  </a:lnTo>
                  <a:lnTo>
                    <a:pt x="7113241" y="2964343"/>
                  </a:lnTo>
                  <a:lnTo>
                    <a:pt x="7155885" y="2965520"/>
                  </a:lnTo>
                  <a:lnTo>
                    <a:pt x="7197844" y="2968120"/>
                  </a:lnTo>
                  <a:lnTo>
                    <a:pt x="7240118" y="2971540"/>
                  </a:lnTo>
                  <a:lnTo>
                    <a:pt x="7283710" y="2975174"/>
                  </a:lnTo>
                  <a:lnTo>
                    <a:pt x="7329622" y="2978417"/>
                  </a:lnTo>
                  <a:lnTo>
                    <a:pt x="7378854" y="2980666"/>
                  </a:lnTo>
                  <a:lnTo>
                    <a:pt x="7432410" y="2981315"/>
                  </a:lnTo>
                  <a:lnTo>
                    <a:pt x="7491291" y="2979760"/>
                  </a:lnTo>
                  <a:lnTo>
                    <a:pt x="7556499" y="2975397"/>
                  </a:lnTo>
                  <a:lnTo>
                    <a:pt x="7626796" y="2971250"/>
                  </a:lnTo>
                  <a:lnTo>
                    <a:pt x="7688756" y="2971121"/>
                  </a:lnTo>
                  <a:lnTo>
                    <a:pt x="7743734" y="2973948"/>
                  </a:lnTo>
                  <a:lnTo>
                    <a:pt x="7793086" y="2978667"/>
                  </a:lnTo>
                  <a:lnTo>
                    <a:pt x="7838167" y="2984217"/>
                  </a:lnTo>
                  <a:lnTo>
                    <a:pt x="7880332" y="2989532"/>
                  </a:lnTo>
                  <a:lnTo>
                    <a:pt x="7920935" y="2993551"/>
                  </a:lnTo>
                  <a:lnTo>
                    <a:pt x="7961332" y="2995210"/>
                  </a:lnTo>
                  <a:lnTo>
                    <a:pt x="8002879" y="2993446"/>
                  </a:lnTo>
                  <a:lnTo>
                    <a:pt x="8046929" y="2987196"/>
                  </a:lnTo>
                  <a:lnTo>
                    <a:pt x="8094838" y="2975397"/>
                  </a:lnTo>
                  <a:lnTo>
                    <a:pt x="8138654" y="2965590"/>
                  </a:lnTo>
                  <a:lnTo>
                    <a:pt x="8184678" y="2960812"/>
                  </a:lnTo>
                  <a:lnTo>
                    <a:pt x="8232528" y="2960139"/>
                  </a:lnTo>
                  <a:lnTo>
                    <a:pt x="8281819" y="2962643"/>
                  </a:lnTo>
                  <a:lnTo>
                    <a:pt x="8332169" y="2967400"/>
                  </a:lnTo>
                  <a:lnTo>
                    <a:pt x="8383193" y="2973482"/>
                  </a:lnTo>
                  <a:lnTo>
                    <a:pt x="8434508" y="2979964"/>
                  </a:lnTo>
                  <a:lnTo>
                    <a:pt x="8485730" y="2985920"/>
                  </a:lnTo>
                  <a:lnTo>
                    <a:pt x="8536477" y="2990424"/>
                  </a:lnTo>
                  <a:lnTo>
                    <a:pt x="8586363" y="2992550"/>
                  </a:lnTo>
                  <a:lnTo>
                    <a:pt x="8635007" y="2991371"/>
                  </a:lnTo>
                  <a:lnTo>
                    <a:pt x="8682023" y="2985962"/>
                  </a:lnTo>
                  <a:lnTo>
                    <a:pt x="8727028" y="2975397"/>
                  </a:lnTo>
                  <a:lnTo>
                    <a:pt x="8780960" y="2961695"/>
                  </a:lnTo>
                  <a:lnTo>
                    <a:pt x="8829775" y="2954659"/>
                  </a:lnTo>
                  <a:lnTo>
                    <a:pt x="8874995" y="2952931"/>
                  </a:lnTo>
                  <a:lnTo>
                    <a:pt x="8918141" y="2955153"/>
                  </a:lnTo>
                  <a:lnTo>
                    <a:pt x="8960734" y="2959967"/>
                  </a:lnTo>
                  <a:lnTo>
                    <a:pt x="9004295" y="2966016"/>
                  </a:lnTo>
                  <a:lnTo>
                    <a:pt x="9050344" y="2971941"/>
                  </a:lnTo>
                  <a:lnTo>
                    <a:pt x="9100403" y="2976385"/>
                  </a:lnTo>
                  <a:lnTo>
                    <a:pt x="9155992" y="2977990"/>
                  </a:lnTo>
                  <a:lnTo>
                    <a:pt x="9218633" y="2975397"/>
                  </a:lnTo>
                  <a:lnTo>
                    <a:pt x="9285888" y="2972032"/>
                  </a:lnTo>
                  <a:lnTo>
                    <a:pt x="9341532" y="2972507"/>
                  </a:lnTo>
                  <a:lnTo>
                    <a:pt x="9388630" y="2975538"/>
                  </a:lnTo>
                  <a:lnTo>
                    <a:pt x="9430247" y="2979840"/>
                  </a:lnTo>
                  <a:lnTo>
                    <a:pt x="9469447" y="2984125"/>
                  </a:lnTo>
                  <a:lnTo>
                    <a:pt x="9509296" y="2987109"/>
                  </a:lnTo>
                  <a:lnTo>
                    <a:pt x="9552857" y="2987506"/>
                  </a:lnTo>
                  <a:lnTo>
                    <a:pt x="9603195" y="2984031"/>
                  </a:lnTo>
                  <a:lnTo>
                    <a:pt x="9663376" y="2975397"/>
                  </a:lnTo>
                  <a:lnTo>
                    <a:pt x="9711192" y="2968398"/>
                  </a:lnTo>
                  <a:lnTo>
                    <a:pt x="9756076" y="2964497"/>
                  </a:lnTo>
                  <a:lnTo>
                    <a:pt x="9798961" y="2963146"/>
                  </a:lnTo>
                  <a:lnTo>
                    <a:pt x="9840776" y="2963798"/>
                  </a:lnTo>
                  <a:lnTo>
                    <a:pt x="9882454" y="2965906"/>
                  </a:lnTo>
                  <a:lnTo>
                    <a:pt x="9924926" y="2968921"/>
                  </a:lnTo>
                  <a:lnTo>
                    <a:pt x="9969122" y="2972295"/>
                  </a:lnTo>
                  <a:lnTo>
                    <a:pt x="10015975" y="2975482"/>
                  </a:lnTo>
                  <a:lnTo>
                    <a:pt x="10066416" y="2977933"/>
                  </a:lnTo>
                  <a:lnTo>
                    <a:pt x="10121376" y="2979101"/>
                  </a:lnTo>
                  <a:lnTo>
                    <a:pt x="10181785" y="2978439"/>
                  </a:lnTo>
                  <a:lnTo>
                    <a:pt x="10248577" y="2975397"/>
                  </a:lnTo>
                  <a:lnTo>
                    <a:pt x="10294860" y="2972824"/>
                  </a:lnTo>
                  <a:lnTo>
                    <a:pt x="10340134" y="2970940"/>
                  </a:lnTo>
                  <a:lnTo>
                    <a:pt x="10384687" y="2969674"/>
                  </a:lnTo>
                  <a:lnTo>
                    <a:pt x="10428805" y="2968951"/>
                  </a:lnTo>
                  <a:lnTo>
                    <a:pt x="10472777" y="2968701"/>
                  </a:lnTo>
                  <a:lnTo>
                    <a:pt x="10516888" y="2968850"/>
                  </a:lnTo>
                  <a:lnTo>
                    <a:pt x="10561427" y="2969326"/>
                  </a:lnTo>
                  <a:lnTo>
                    <a:pt x="10606680" y="2970056"/>
                  </a:lnTo>
                  <a:lnTo>
                    <a:pt x="10652935" y="2970968"/>
                  </a:lnTo>
                  <a:lnTo>
                    <a:pt x="10700478" y="2971990"/>
                  </a:lnTo>
                  <a:lnTo>
                    <a:pt x="10749598" y="2973048"/>
                  </a:lnTo>
                  <a:lnTo>
                    <a:pt x="10800580" y="2974071"/>
                  </a:lnTo>
                  <a:lnTo>
                    <a:pt x="10853713" y="2974985"/>
                  </a:lnTo>
                  <a:lnTo>
                    <a:pt x="10909284" y="2975719"/>
                  </a:lnTo>
                  <a:lnTo>
                    <a:pt x="10967579" y="2976200"/>
                  </a:lnTo>
                  <a:lnTo>
                    <a:pt x="11028886" y="2976355"/>
                  </a:lnTo>
                  <a:lnTo>
                    <a:pt x="11093492" y="2976111"/>
                  </a:lnTo>
                  <a:lnTo>
                    <a:pt x="11161684" y="2975397"/>
                  </a:lnTo>
                  <a:lnTo>
                    <a:pt x="11214022" y="2983633"/>
                  </a:lnTo>
                  <a:lnTo>
                    <a:pt x="11262230" y="2996673"/>
                  </a:lnTo>
                  <a:lnTo>
                    <a:pt x="11305973" y="3014508"/>
                  </a:lnTo>
                  <a:lnTo>
                    <a:pt x="11344915" y="3037126"/>
                  </a:lnTo>
                  <a:lnTo>
                    <a:pt x="11378721" y="3064517"/>
                  </a:lnTo>
                  <a:lnTo>
                    <a:pt x="11407057" y="3096671"/>
                  </a:lnTo>
                  <a:lnTo>
                    <a:pt x="11429586" y="3133577"/>
                  </a:lnTo>
                  <a:lnTo>
                    <a:pt x="11445974" y="3175223"/>
                  </a:lnTo>
                  <a:lnTo>
                    <a:pt x="11455885" y="3221600"/>
                  </a:lnTo>
                  <a:lnTo>
                    <a:pt x="11458983" y="3272697"/>
                  </a:lnTo>
                  <a:lnTo>
                    <a:pt x="11461305" y="3317259"/>
                  </a:lnTo>
                  <a:lnTo>
                    <a:pt x="11462126" y="3363766"/>
                  </a:lnTo>
                  <a:lnTo>
                    <a:pt x="11461793" y="3412059"/>
                  </a:lnTo>
                  <a:lnTo>
                    <a:pt x="11460650" y="3461979"/>
                  </a:lnTo>
                  <a:lnTo>
                    <a:pt x="11459044" y="3513369"/>
                  </a:lnTo>
                  <a:lnTo>
                    <a:pt x="11457317" y="3566069"/>
                  </a:lnTo>
                  <a:lnTo>
                    <a:pt x="11455818" y="3619920"/>
                  </a:lnTo>
                  <a:lnTo>
                    <a:pt x="11454889" y="3674765"/>
                  </a:lnTo>
                  <a:lnTo>
                    <a:pt x="11454877" y="3730445"/>
                  </a:lnTo>
                  <a:lnTo>
                    <a:pt x="11456127" y="3786801"/>
                  </a:lnTo>
                  <a:lnTo>
                    <a:pt x="11458983" y="3843674"/>
                  </a:lnTo>
                  <a:lnTo>
                    <a:pt x="11460625" y="3892442"/>
                  </a:lnTo>
                  <a:lnTo>
                    <a:pt x="11459598" y="3942025"/>
                  </a:lnTo>
                  <a:lnTo>
                    <a:pt x="11456554" y="3992145"/>
                  </a:lnTo>
                  <a:lnTo>
                    <a:pt x="11452147" y="4042525"/>
                  </a:lnTo>
                  <a:lnTo>
                    <a:pt x="11447032" y="4092890"/>
                  </a:lnTo>
                  <a:lnTo>
                    <a:pt x="11441860" y="4142962"/>
                  </a:lnTo>
                  <a:lnTo>
                    <a:pt x="11437286" y="4192465"/>
                  </a:lnTo>
                  <a:lnTo>
                    <a:pt x="11433963" y="4241121"/>
                  </a:lnTo>
                  <a:lnTo>
                    <a:pt x="11432545" y="4288654"/>
                  </a:lnTo>
                  <a:lnTo>
                    <a:pt x="11433684" y="4334788"/>
                  </a:lnTo>
                  <a:lnTo>
                    <a:pt x="11438035" y="4379245"/>
                  </a:lnTo>
                  <a:lnTo>
                    <a:pt x="11446250" y="4421748"/>
                  </a:lnTo>
                  <a:lnTo>
                    <a:pt x="11458983" y="4462022"/>
                  </a:lnTo>
                  <a:lnTo>
                    <a:pt x="11454990" y="4508472"/>
                  </a:lnTo>
                  <a:lnTo>
                    <a:pt x="11442426" y="4553583"/>
                  </a:lnTo>
                  <a:lnTo>
                    <a:pt x="11422361" y="4596465"/>
                  </a:lnTo>
                  <a:lnTo>
                    <a:pt x="11395865" y="4636227"/>
                  </a:lnTo>
                  <a:lnTo>
                    <a:pt x="11364006" y="4671979"/>
                  </a:lnTo>
                  <a:lnTo>
                    <a:pt x="11327853" y="4702832"/>
                  </a:lnTo>
                  <a:lnTo>
                    <a:pt x="11288475" y="4727895"/>
                  </a:lnTo>
                  <a:lnTo>
                    <a:pt x="11246941" y="4746279"/>
                  </a:lnTo>
                  <a:lnTo>
                    <a:pt x="11204321" y="4757093"/>
                  </a:lnTo>
                  <a:lnTo>
                    <a:pt x="11161684" y="4759448"/>
                  </a:lnTo>
                  <a:lnTo>
                    <a:pt x="11108807" y="4767607"/>
                  </a:lnTo>
                  <a:lnTo>
                    <a:pt x="11061227" y="4771125"/>
                  </a:lnTo>
                  <a:lnTo>
                    <a:pt x="11017793" y="4770949"/>
                  </a:lnTo>
                  <a:lnTo>
                    <a:pt x="10977350" y="4768028"/>
                  </a:lnTo>
                  <a:lnTo>
                    <a:pt x="10938748" y="4763307"/>
                  </a:lnTo>
                  <a:lnTo>
                    <a:pt x="10900833" y="4757734"/>
                  </a:lnTo>
                  <a:lnTo>
                    <a:pt x="10862451" y="4752256"/>
                  </a:lnTo>
                  <a:lnTo>
                    <a:pt x="10822452" y="4747821"/>
                  </a:lnTo>
                  <a:lnTo>
                    <a:pt x="10779682" y="4745375"/>
                  </a:lnTo>
                  <a:lnTo>
                    <a:pt x="10732987" y="4745867"/>
                  </a:lnTo>
                  <a:lnTo>
                    <a:pt x="10681217" y="4750242"/>
                  </a:lnTo>
                  <a:lnTo>
                    <a:pt x="10623218" y="4759448"/>
                  </a:lnTo>
                  <a:lnTo>
                    <a:pt x="10571405" y="4767443"/>
                  </a:lnTo>
                  <a:lnTo>
                    <a:pt x="10521210" y="4771471"/>
                  </a:lnTo>
                  <a:lnTo>
                    <a:pt x="10472354" y="4772218"/>
                  </a:lnTo>
                  <a:lnTo>
                    <a:pt x="10424563" y="4770367"/>
                  </a:lnTo>
                  <a:lnTo>
                    <a:pt x="10377558" y="4766602"/>
                  </a:lnTo>
                  <a:lnTo>
                    <a:pt x="10331063" y="4761608"/>
                  </a:lnTo>
                  <a:lnTo>
                    <a:pt x="10284803" y="4756067"/>
                  </a:lnTo>
                  <a:lnTo>
                    <a:pt x="10238499" y="4750664"/>
                  </a:lnTo>
                  <a:lnTo>
                    <a:pt x="10191877" y="4746084"/>
                  </a:lnTo>
                  <a:lnTo>
                    <a:pt x="10144658" y="4743009"/>
                  </a:lnTo>
                  <a:lnTo>
                    <a:pt x="10096567" y="4742124"/>
                  </a:lnTo>
                  <a:lnTo>
                    <a:pt x="10047327" y="4744113"/>
                  </a:lnTo>
                  <a:lnTo>
                    <a:pt x="9996661" y="4749660"/>
                  </a:lnTo>
                  <a:lnTo>
                    <a:pt x="9944293" y="4759448"/>
                  </a:lnTo>
                  <a:lnTo>
                    <a:pt x="9874820" y="4771748"/>
                  </a:lnTo>
                  <a:lnTo>
                    <a:pt x="9814660" y="4776053"/>
                  </a:lnTo>
                  <a:lnTo>
                    <a:pt x="9762404" y="4774338"/>
                  </a:lnTo>
                  <a:lnTo>
                    <a:pt x="9716641" y="4768574"/>
                  </a:lnTo>
                  <a:lnTo>
                    <a:pt x="9675964" y="4760734"/>
                  </a:lnTo>
                  <a:lnTo>
                    <a:pt x="9638964" y="4752792"/>
                  </a:lnTo>
                  <a:lnTo>
                    <a:pt x="9604231" y="4746719"/>
                  </a:lnTo>
                  <a:lnTo>
                    <a:pt x="9570357" y="4744489"/>
                  </a:lnTo>
                  <a:lnTo>
                    <a:pt x="9535933" y="4748075"/>
                  </a:lnTo>
                  <a:lnTo>
                    <a:pt x="9499550" y="4759448"/>
                  </a:lnTo>
                  <a:lnTo>
                    <a:pt x="9466050" y="4770204"/>
                  </a:lnTo>
                  <a:lnTo>
                    <a:pt x="9428853" y="4776496"/>
                  </a:lnTo>
                  <a:lnTo>
                    <a:pt x="9388233" y="4779075"/>
                  </a:lnTo>
                  <a:lnTo>
                    <a:pt x="9344468" y="4778695"/>
                  </a:lnTo>
                  <a:lnTo>
                    <a:pt x="9297833" y="4776109"/>
                  </a:lnTo>
                  <a:lnTo>
                    <a:pt x="9248604" y="4772069"/>
                  </a:lnTo>
                  <a:lnTo>
                    <a:pt x="9197058" y="4767327"/>
                  </a:lnTo>
                  <a:lnTo>
                    <a:pt x="9143470" y="4762637"/>
                  </a:lnTo>
                  <a:lnTo>
                    <a:pt x="9088116" y="4758752"/>
                  </a:lnTo>
                  <a:lnTo>
                    <a:pt x="9031273" y="4756423"/>
                  </a:lnTo>
                  <a:lnTo>
                    <a:pt x="8973216" y="4756405"/>
                  </a:lnTo>
                  <a:lnTo>
                    <a:pt x="8914222" y="4759448"/>
                  </a:lnTo>
                  <a:lnTo>
                    <a:pt x="8858114" y="4762184"/>
                  </a:lnTo>
                  <a:lnTo>
                    <a:pt x="8807613" y="4761406"/>
                  </a:lnTo>
                  <a:lnTo>
                    <a:pt x="8761439" y="4758020"/>
                  </a:lnTo>
                  <a:lnTo>
                    <a:pt x="8718308" y="4752929"/>
                  </a:lnTo>
                  <a:lnTo>
                    <a:pt x="8676939" y="4747040"/>
                  </a:lnTo>
                  <a:lnTo>
                    <a:pt x="8636051" y="4741256"/>
                  </a:lnTo>
                  <a:lnTo>
                    <a:pt x="8594361" y="4736483"/>
                  </a:lnTo>
                  <a:lnTo>
                    <a:pt x="8550588" y="4733626"/>
                  </a:lnTo>
                  <a:lnTo>
                    <a:pt x="8503449" y="4733589"/>
                  </a:lnTo>
                  <a:lnTo>
                    <a:pt x="8451662" y="4737277"/>
                  </a:lnTo>
                  <a:lnTo>
                    <a:pt x="8393947" y="4745595"/>
                  </a:lnTo>
                  <a:lnTo>
                    <a:pt x="8329021" y="4759448"/>
                  </a:lnTo>
                  <a:lnTo>
                    <a:pt x="8267983" y="4772752"/>
                  </a:lnTo>
                  <a:lnTo>
                    <a:pt x="8211743" y="4781793"/>
                  </a:lnTo>
                  <a:lnTo>
                    <a:pt x="8159556" y="4787130"/>
                  </a:lnTo>
                  <a:lnTo>
                    <a:pt x="8110679" y="4789321"/>
                  </a:lnTo>
                  <a:lnTo>
                    <a:pt x="8064367" y="4788922"/>
                  </a:lnTo>
                  <a:lnTo>
                    <a:pt x="8019877" y="4786491"/>
                  </a:lnTo>
                  <a:lnTo>
                    <a:pt x="7976465" y="4782588"/>
                  </a:lnTo>
                  <a:lnTo>
                    <a:pt x="7933386" y="4777768"/>
                  </a:lnTo>
                  <a:lnTo>
                    <a:pt x="7889896" y="4772590"/>
                  </a:lnTo>
                  <a:lnTo>
                    <a:pt x="7845253" y="4767611"/>
                  </a:lnTo>
                  <a:lnTo>
                    <a:pt x="7798711" y="4763389"/>
                  </a:lnTo>
                  <a:lnTo>
                    <a:pt x="7749527" y="4760483"/>
                  </a:lnTo>
                  <a:lnTo>
                    <a:pt x="7696957" y="4759448"/>
                  </a:lnTo>
                  <a:lnTo>
                    <a:pt x="7623021" y="4757805"/>
                  </a:lnTo>
                  <a:lnTo>
                    <a:pt x="7557983" y="4753566"/>
                  </a:lnTo>
                  <a:lnTo>
                    <a:pt x="7500653" y="4748019"/>
                  </a:lnTo>
                  <a:lnTo>
                    <a:pt x="7449846" y="4742453"/>
                  </a:lnTo>
                  <a:lnTo>
                    <a:pt x="7404374" y="4738157"/>
                  </a:lnTo>
                  <a:lnTo>
                    <a:pt x="7363050" y="4736420"/>
                  </a:lnTo>
                  <a:lnTo>
                    <a:pt x="7324686" y="4738530"/>
                  </a:lnTo>
                  <a:lnTo>
                    <a:pt x="7288094" y="4745777"/>
                  </a:lnTo>
                  <a:lnTo>
                    <a:pt x="7252088" y="4759448"/>
                  </a:lnTo>
                  <a:lnTo>
                    <a:pt x="7227586" y="4767306"/>
                  </a:lnTo>
                  <a:lnTo>
                    <a:pt x="7195313" y="4771741"/>
                  </a:lnTo>
                  <a:lnTo>
                    <a:pt x="7156255" y="4773262"/>
                  </a:lnTo>
                  <a:lnTo>
                    <a:pt x="7111397" y="4772378"/>
                  </a:lnTo>
                  <a:lnTo>
                    <a:pt x="7061726" y="4769598"/>
                  </a:lnTo>
                  <a:lnTo>
                    <a:pt x="7008226" y="4765431"/>
                  </a:lnTo>
                  <a:lnTo>
                    <a:pt x="6951885" y="4760386"/>
                  </a:lnTo>
                  <a:lnTo>
                    <a:pt x="6893687" y="4754972"/>
                  </a:lnTo>
                  <a:lnTo>
                    <a:pt x="6834618" y="4749697"/>
                  </a:lnTo>
                  <a:lnTo>
                    <a:pt x="6775665" y="4745072"/>
                  </a:lnTo>
                  <a:lnTo>
                    <a:pt x="6717812" y="4741604"/>
                  </a:lnTo>
                  <a:lnTo>
                    <a:pt x="6662047" y="4739803"/>
                  </a:lnTo>
                  <a:lnTo>
                    <a:pt x="6609353" y="4740178"/>
                  </a:lnTo>
                  <a:lnTo>
                    <a:pt x="6560718" y="4743238"/>
                  </a:lnTo>
                  <a:lnTo>
                    <a:pt x="6517127" y="4749492"/>
                  </a:lnTo>
                  <a:lnTo>
                    <a:pt x="6479566" y="4759448"/>
                  </a:lnTo>
                  <a:lnTo>
                    <a:pt x="6433105" y="4751419"/>
                  </a:lnTo>
                  <a:lnTo>
                    <a:pt x="6387420" y="4738842"/>
                  </a:lnTo>
                  <a:lnTo>
                    <a:pt x="6343614" y="4721615"/>
                  </a:lnTo>
                  <a:lnTo>
                    <a:pt x="6302791" y="4699632"/>
                  </a:lnTo>
                  <a:lnTo>
                    <a:pt x="6266053" y="4672789"/>
                  </a:lnTo>
                  <a:lnTo>
                    <a:pt x="6234504" y="4640982"/>
                  </a:lnTo>
                  <a:lnTo>
                    <a:pt x="6209248" y="4604106"/>
                  </a:lnTo>
                  <a:lnTo>
                    <a:pt x="6191387" y="4562057"/>
                  </a:lnTo>
                  <a:lnTo>
                    <a:pt x="6182026" y="4514730"/>
                  </a:lnTo>
                  <a:lnTo>
                    <a:pt x="6182267" y="4462022"/>
                  </a:lnTo>
                  <a:lnTo>
                    <a:pt x="6171813" y="4396086"/>
                  </a:lnTo>
                  <a:lnTo>
                    <a:pt x="6165434" y="4334078"/>
                  </a:lnTo>
                  <a:lnTo>
                    <a:pt x="6162468" y="4275625"/>
                  </a:lnTo>
                  <a:lnTo>
                    <a:pt x="6162254" y="4220353"/>
                  </a:lnTo>
                  <a:lnTo>
                    <a:pt x="6164130" y="4167889"/>
                  </a:lnTo>
                  <a:lnTo>
                    <a:pt x="6167436" y="4117860"/>
                  </a:lnTo>
                  <a:lnTo>
                    <a:pt x="6171511" y="4069892"/>
                  </a:lnTo>
                  <a:lnTo>
                    <a:pt x="6175692" y="4023612"/>
                  </a:lnTo>
                  <a:lnTo>
                    <a:pt x="6179320" y="3978648"/>
                  </a:lnTo>
                  <a:lnTo>
                    <a:pt x="6181731" y="3934625"/>
                  </a:lnTo>
                  <a:lnTo>
                    <a:pt x="6182267" y="3891171"/>
                  </a:lnTo>
                  <a:lnTo>
                    <a:pt x="6182259" y="3851065"/>
                  </a:lnTo>
                  <a:lnTo>
                    <a:pt x="6183193" y="3809914"/>
                  </a:lnTo>
                  <a:lnTo>
                    <a:pt x="6184785" y="3767407"/>
                  </a:lnTo>
                  <a:lnTo>
                    <a:pt x="6186754" y="3723234"/>
                  </a:lnTo>
                  <a:lnTo>
                    <a:pt x="6188818" y="3677086"/>
                  </a:lnTo>
                  <a:lnTo>
                    <a:pt x="6190696" y="3628653"/>
                  </a:lnTo>
                  <a:lnTo>
                    <a:pt x="6192106" y="3577624"/>
                  </a:lnTo>
                  <a:lnTo>
                    <a:pt x="6192765" y="3523690"/>
                  </a:lnTo>
                  <a:lnTo>
                    <a:pt x="6192393" y="3466540"/>
                  </a:lnTo>
                  <a:lnTo>
                    <a:pt x="6190707" y="3405864"/>
                  </a:lnTo>
                  <a:lnTo>
                    <a:pt x="6187425" y="3341353"/>
                  </a:lnTo>
                  <a:lnTo>
                    <a:pt x="6182267" y="3272697"/>
                  </a:lnTo>
                  <a:close/>
                </a:path>
                <a:path w="16304260" h="4789805">
                  <a:moveTo>
                    <a:pt x="11368689" y="1677871"/>
                  </a:moveTo>
                  <a:lnTo>
                    <a:pt x="11378407" y="1629273"/>
                  </a:lnTo>
                  <a:lnTo>
                    <a:pt x="11392363" y="1583619"/>
                  </a:lnTo>
                  <a:lnTo>
                    <a:pt x="11410620" y="1541395"/>
                  </a:lnTo>
                  <a:lnTo>
                    <a:pt x="11433240" y="1503083"/>
                  </a:lnTo>
                  <a:lnTo>
                    <a:pt x="11460285" y="1469168"/>
                  </a:lnTo>
                  <a:lnTo>
                    <a:pt x="11491819" y="1440133"/>
                  </a:lnTo>
                  <a:lnTo>
                    <a:pt x="11527903" y="1416463"/>
                  </a:lnTo>
                  <a:lnTo>
                    <a:pt x="11568600" y="1398641"/>
                  </a:lnTo>
                  <a:lnTo>
                    <a:pt x="11613973" y="1387151"/>
                  </a:lnTo>
                  <a:lnTo>
                    <a:pt x="11664083" y="1382477"/>
                  </a:lnTo>
                  <a:lnTo>
                    <a:pt x="11707076" y="1377731"/>
                  </a:lnTo>
                  <a:lnTo>
                    <a:pt x="11752171" y="1377589"/>
                  </a:lnTo>
                  <a:lnTo>
                    <a:pt x="11799269" y="1380586"/>
                  </a:lnTo>
                  <a:lnTo>
                    <a:pt x="11848270" y="1385257"/>
                  </a:lnTo>
                  <a:lnTo>
                    <a:pt x="11899075" y="1390138"/>
                  </a:lnTo>
                  <a:lnTo>
                    <a:pt x="11951585" y="1393765"/>
                  </a:lnTo>
                  <a:lnTo>
                    <a:pt x="12005701" y="1394674"/>
                  </a:lnTo>
                  <a:lnTo>
                    <a:pt x="12061322" y="1391399"/>
                  </a:lnTo>
                  <a:lnTo>
                    <a:pt x="12118351" y="1382477"/>
                  </a:lnTo>
                  <a:lnTo>
                    <a:pt x="12165023" y="1375412"/>
                  </a:lnTo>
                  <a:lnTo>
                    <a:pt x="12210908" y="1373424"/>
                  </a:lnTo>
                  <a:lnTo>
                    <a:pt x="12256436" y="1375291"/>
                  </a:lnTo>
                  <a:lnTo>
                    <a:pt x="12302034" y="1379792"/>
                  </a:lnTo>
                  <a:lnTo>
                    <a:pt x="12348132" y="1385705"/>
                  </a:lnTo>
                  <a:lnTo>
                    <a:pt x="12395159" y="1391811"/>
                  </a:lnTo>
                  <a:lnTo>
                    <a:pt x="12443544" y="1396887"/>
                  </a:lnTo>
                  <a:lnTo>
                    <a:pt x="12493714" y="1399713"/>
                  </a:lnTo>
                  <a:lnTo>
                    <a:pt x="12546099" y="1399067"/>
                  </a:lnTo>
                  <a:lnTo>
                    <a:pt x="12601128" y="1393729"/>
                  </a:lnTo>
                  <a:lnTo>
                    <a:pt x="12659230" y="1382477"/>
                  </a:lnTo>
                  <a:lnTo>
                    <a:pt x="12723224" y="1369515"/>
                  </a:lnTo>
                  <a:lnTo>
                    <a:pt x="12783822" y="1362116"/>
                  </a:lnTo>
                  <a:lnTo>
                    <a:pt x="12841110" y="1359274"/>
                  </a:lnTo>
                  <a:lnTo>
                    <a:pt x="12895174" y="1359983"/>
                  </a:lnTo>
                  <a:lnTo>
                    <a:pt x="12946100" y="1363237"/>
                  </a:lnTo>
                  <a:lnTo>
                    <a:pt x="12993974" y="1368029"/>
                  </a:lnTo>
                  <a:lnTo>
                    <a:pt x="13038883" y="1373356"/>
                  </a:lnTo>
                  <a:lnTo>
                    <a:pt x="13080912" y="1378210"/>
                  </a:lnTo>
                  <a:lnTo>
                    <a:pt x="13120148" y="1381585"/>
                  </a:lnTo>
                  <a:lnTo>
                    <a:pt x="13156676" y="1382477"/>
                  </a:lnTo>
                  <a:lnTo>
                    <a:pt x="13188570" y="1383209"/>
                  </a:lnTo>
                  <a:lnTo>
                    <a:pt x="13225181" y="1386092"/>
                  </a:lnTo>
                  <a:lnTo>
                    <a:pt x="13266011" y="1390442"/>
                  </a:lnTo>
                  <a:lnTo>
                    <a:pt x="13310559" y="1395571"/>
                  </a:lnTo>
                  <a:lnTo>
                    <a:pt x="13358326" y="1400796"/>
                  </a:lnTo>
                  <a:lnTo>
                    <a:pt x="13408813" y="1405431"/>
                  </a:lnTo>
                  <a:lnTo>
                    <a:pt x="13461519" y="1408791"/>
                  </a:lnTo>
                  <a:lnTo>
                    <a:pt x="13515946" y="1410190"/>
                  </a:lnTo>
                  <a:lnTo>
                    <a:pt x="13571593" y="1408944"/>
                  </a:lnTo>
                  <a:lnTo>
                    <a:pt x="13627961" y="1404366"/>
                  </a:lnTo>
                  <a:lnTo>
                    <a:pt x="13684550" y="1395772"/>
                  </a:lnTo>
                  <a:lnTo>
                    <a:pt x="13740862" y="1382477"/>
                  </a:lnTo>
                  <a:lnTo>
                    <a:pt x="13804144" y="1368154"/>
                  </a:lnTo>
                  <a:lnTo>
                    <a:pt x="13860414" y="1362031"/>
                  </a:lnTo>
                  <a:lnTo>
                    <a:pt x="13910815" y="1362227"/>
                  </a:lnTo>
                  <a:lnTo>
                    <a:pt x="13956486" y="1366859"/>
                  </a:lnTo>
                  <a:lnTo>
                    <a:pt x="13998570" y="1374047"/>
                  </a:lnTo>
                  <a:lnTo>
                    <a:pt x="14038208" y="1381910"/>
                  </a:lnTo>
                  <a:lnTo>
                    <a:pt x="14076541" y="1388565"/>
                  </a:lnTo>
                  <a:lnTo>
                    <a:pt x="14114712" y="1392132"/>
                  </a:lnTo>
                  <a:lnTo>
                    <a:pt x="14153861" y="1390730"/>
                  </a:lnTo>
                  <a:lnTo>
                    <a:pt x="14195129" y="1382477"/>
                  </a:lnTo>
                  <a:lnTo>
                    <a:pt x="14241416" y="1372275"/>
                  </a:lnTo>
                  <a:lnTo>
                    <a:pt x="14285852" y="1368041"/>
                  </a:lnTo>
                  <a:lnTo>
                    <a:pt x="14329163" y="1368309"/>
                  </a:lnTo>
                  <a:lnTo>
                    <a:pt x="14372075" y="1371617"/>
                  </a:lnTo>
                  <a:lnTo>
                    <a:pt x="14415316" y="1376498"/>
                  </a:lnTo>
                  <a:lnTo>
                    <a:pt x="14459612" y="1381489"/>
                  </a:lnTo>
                  <a:lnTo>
                    <a:pt x="14505688" y="1385125"/>
                  </a:lnTo>
                  <a:lnTo>
                    <a:pt x="14554273" y="1385943"/>
                  </a:lnTo>
                  <a:lnTo>
                    <a:pt x="14606091" y="1382477"/>
                  </a:lnTo>
                  <a:lnTo>
                    <a:pt x="14649087" y="1378355"/>
                  </a:lnTo>
                  <a:lnTo>
                    <a:pt x="14690744" y="1375799"/>
                  </a:lnTo>
                  <a:lnTo>
                    <a:pt x="14731920" y="1374563"/>
                  </a:lnTo>
                  <a:lnTo>
                    <a:pt x="14773472" y="1374398"/>
                  </a:lnTo>
                  <a:lnTo>
                    <a:pt x="14816259" y="1375057"/>
                  </a:lnTo>
                  <a:lnTo>
                    <a:pt x="14861139" y="1376294"/>
                  </a:lnTo>
                  <a:lnTo>
                    <a:pt x="14908970" y="1377860"/>
                  </a:lnTo>
                  <a:lnTo>
                    <a:pt x="14960611" y="1379509"/>
                  </a:lnTo>
                  <a:lnTo>
                    <a:pt x="15016919" y="1380993"/>
                  </a:lnTo>
                  <a:lnTo>
                    <a:pt x="15078753" y="1382064"/>
                  </a:lnTo>
                  <a:lnTo>
                    <a:pt x="15146970" y="1382477"/>
                  </a:lnTo>
                  <a:lnTo>
                    <a:pt x="15193967" y="1383052"/>
                  </a:lnTo>
                  <a:lnTo>
                    <a:pt x="15242071" y="1384636"/>
                  </a:lnTo>
                  <a:lnTo>
                    <a:pt x="15291126" y="1387010"/>
                  </a:lnTo>
                  <a:lnTo>
                    <a:pt x="15340977" y="1389961"/>
                  </a:lnTo>
                  <a:lnTo>
                    <a:pt x="15391469" y="1393271"/>
                  </a:lnTo>
                  <a:lnTo>
                    <a:pt x="15442444" y="1396725"/>
                  </a:lnTo>
                  <a:lnTo>
                    <a:pt x="15493749" y="1400108"/>
                  </a:lnTo>
                  <a:lnTo>
                    <a:pt x="15545226" y="1403202"/>
                  </a:lnTo>
                  <a:lnTo>
                    <a:pt x="15596720" y="1405793"/>
                  </a:lnTo>
                  <a:lnTo>
                    <a:pt x="15648076" y="1407664"/>
                  </a:lnTo>
                  <a:lnTo>
                    <a:pt x="15699138" y="1408600"/>
                  </a:lnTo>
                  <a:lnTo>
                    <a:pt x="15749750" y="1408384"/>
                  </a:lnTo>
                  <a:lnTo>
                    <a:pt x="15799756" y="1406800"/>
                  </a:lnTo>
                  <a:lnTo>
                    <a:pt x="15849001" y="1403634"/>
                  </a:lnTo>
                  <a:lnTo>
                    <a:pt x="15897329" y="1398669"/>
                  </a:lnTo>
                  <a:lnTo>
                    <a:pt x="15944583" y="1391688"/>
                  </a:lnTo>
                  <a:lnTo>
                    <a:pt x="15990610" y="1382477"/>
                  </a:lnTo>
                  <a:lnTo>
                    <a:pt x="16040878" y="1387768"/>
                  </a:lnTo>
                  <a:lnTo>
                    <a:pt x="16087934" y="1397483"/>
                  </a:lnTo>
                  <a:lnTo>
                    <a:pt x="16131255" y="1411982"/>
                  </a:lnTo>
                  <a:lnTo>
                    <a:pt x="16170317" y="1431629"/>
                  </a:lnTo>
                  <a:lnTo>
                    <a:pt x="16204599" y="1456786"/>
                  </a:lnTo>
                  <a:lnTo>
                    <a:pt x="16233578" y="1487813"/>
                  </a:lnTo>
                  <a:lnTo>
                    <a:pt x="16256731" y="1525073"/>
                  </a:lnTo>
                  <a:lnTo>
                    <a:pt x="16273534" y="1568928"/>
                  </a:lnTo>
                  <a:lnTo>
                    <a:pt x="16283466" y="1619740"/>
                  </a:lnTo>
                  <a:lnTo>
                    <a:pt x="16286004" y="1677871"/>
                  </a:lnTo>
                  <a:lnTo>
                    <a:pt x="16295960" y="1713691"/>
                  </a:lnTo>
                  <a:lnTo>
                    <a:pt x="16301668" y="1753439"/>
                  </a:lnTo>
                  <a:lnTo>
                    <a:pt x="16303880" y="1796853"/>
                  </a:lnTo>
                  <a:lnTo>
                    <a:pt x="16303348" y="1843673"/>
                  </a:lnTo>
                  <a:lnTo>
                    <a:pt x="16300826" y="1893639"/>
                  </a:lnTo>
                  <a:lnTo>
                    <a:pt x="16297065" y="1946491"/>
                  </a:lnTo>
                  <a:lnTo>
                    <a:pt x="16292817" y="2001967"/>
                  </a:lnTo>
                  <a:lnTo>
                    <a:pt x="16288835" y="2059808"/>
                  </a:lnTo>
                  <a:lnTo>
                    <a:pt x="16285870" y="2119753"/>
                  </a:lnTo>
                  <a:lnTo>
                    <a:pt x="16284676" y="2181541"/>
                  </a:lnTo>
                  <a:lnTo>
                    <a:pt x="16286004" y="2244912"/>
                  </a:lnTo>
                  <a:lnTo>
                    <a:pt x="16287136" y="2296606"/>
                  </a:lnTo>
                  <a:lnTo>
                    <a:pt x="16286039" y="2343965"/>
                  </a:lnTo>
                  <a:lnTo>
                    <a:pt x="16283268" y="2387968"/>
                  </a:lnTo>
                  <a:lnTo>
                    <a:pt x="16279381" y="2429598"/>
                  </a:lnTo>
                  <a:lnTo>
                    <a:pt x="16274934" y="2469833"/>
                  </a:lnTo>
                  <a:lnTo>
                    <a:pt x="16270484" y="2509656"/>
                  </a:lnTo>
                  <a:lnTo>
                    <a:pt x="16266587" y="2550045"/>
                  </a:lnTo>
                  <a:lnTo>
                    <a:pt x="16263800" y="2591982"/>
                  </a:lnTo>
                  <a:lnTo>
                    <a:pt x="16262681" y="2636446"/>
                  </a:lnTo>
                  <a:lnTo>
                    <a:pt x="16263785" y="2684420"/>
                  </a:lnTo>
                  <a:lnTo>
                    <a:pt x="16267669" y="2736882"/>
                  </a:lnTo>
                  <a:lnTo>
                    <a:pt x="16274890" y="2794814"/>
                  </a:lnTo>
                  <a:lnTo>
                    <a:pt x="16286004" y="2859195"/>
                  </a:lnTo>
                  <a:lnTo>
                    <a:pt x="16282304" y="2905311"/>
                  </a:lnTo>
                  <a:lnTo>
                    <a:pt x="16270560" y="2949924"/>
                  </a:lnTo>
                  <a:lnTo>
                    <a:pt x="16251634" y="2992215"/>
                  </a:lnTo>
                  <a:lnTo>
                    <a:pt x="16226391" y="3031368"/>
                  </a:lnTo>
                  <a:lnTo>
                    <a:pt x="16195694" y="3066565"/>
                  </a:lnTo>
                  <a:lnTo>
                    <a:pt x="16160406" y="3096988"/>
                  </a:lnTo>
                  <a:lnTo>
                    <a:pt x="16121390" y="3121820"/>
                  </a:lnTo>
                  <a:lnTo>
                    <a:pt x="16079510" y="3140242"/>
                  </a:lnTo>
                  <a:lnTo>
                    <a:pt x="16035629" y="3151438"/>
                  </a:lnTo>
                  <a:lnTo>
                    <a:pt x="15990610" y="3154590"/>
                  </a:lnTo>
                  <a:lnTo>
                    <a:pt x="15947560" y="3154302"/>
                  </a:lnTo>
                  <a:lnTo>
                    <a:pt x="15900801" y="3153261"/>
                  </a:lnTo>
                  <a:lnTo>
                    <a:pt x="15851166" y="3151774"/>
                  </a:lnTo>
                  <a:lnTo>
                    <a:pt x="15799489" y="3150146"/>
                  </a:lnTo>
                  <a:lnTo>
                    <a:pt x="15746601" y="3148684"/>
                  </a:lnTo>
                  <a:lnTo>
                    <a:pt x="15693337" y="3147695"/>
                  </a:lnTo>
                  <a:lnTo>
                    <a:pt x="15640528" y="3147485"/>
                  </a:lnTo>
                  <a:lnTo>
                    <a:pt x="15589007" y="3148360"/>
                  </a:lnTo>
                  <a:lnTo>
                    <a:pt x="15539608" y="3150626"/>
                  </a:lnTo>
                  <a:lnTo>
                    <a:pt x="15493163" y="3154590"/>
                  </a:lnTo>
                  <a:lnTo>
                    <a:pt x="15456707" y="3156950"/>
                  </a:lnTo>
                  <a:lnTo>
                    <a:pt x="15416477" y="3156845"/>
                  </a:lnTo>
                  <a:lnTo>
                    <a:pt x="15372967" y="3154840"/>
                  </a:lnTo>
                  <a:lnTo>
                    <a:pt x="15326669" y="3151500"/>
                  </a:lnTo>
                  <a:lnTo>
                    <a:pt x="15278076" y="3147390"/>
                  </a:lnTo>
                  <a:lnTo>
                    <a:pt x="15227680" y="3143075"/>
                  </a:lnTo>
                  <a:lnTo>
                    <a:pt x="15175974" y="3139120"/>
                  </a:lnTo>
                  <a:lnTo>
                    <a:pt x="15123450" y="3136090"/>
                  </a:lnTo>
                  <a:lnTo>
                    <a:pt x="15070600" y="3134550"/>
                  </a:lnTo>
                  <a:lnTo>
                    <a:pt x="15017918" y="3135065"/>
                  </a:lnTo>
                  <a:lnTo>
                    <a:pt x="14965895" y="3138200"/>
                  </a:lnTo>
                  <a:lnTo>
                    <a:pt x="14915025" y="3144520"/>
                  </a:lnTo>
                  <a:lnTo>
                    <a:pt x="14865799" y="3154590"/>
                  </a:lnTo>
                  <a:lnTo>
                    <a:pt x="14800334" y="3167647"/>
                  </a:lnTo>
                  <a:lnTo>
                    <a:pt x="14742589" y="3173028"/>
                  </a:lnTo>
                  <a:lnTo>
                    <a:pt x="14691376" y="3172623"/>
                  </a:lnTo>
                  <a:lnTo>
                    <a:pt x="14645506" y="3168324"/>
                  </a:lnTo>
                  <a:lnTo>
                    <a:pt x="14603791" y="3162021"/>
                  </a:lnTo>
                  <a:lnTo>
                    <a:pt x="14565043" y="3155606"/>
                  </a:lnTo>
                  <a:lnTo>
                    <a:pt x="14528072" y="3150968"/>
                  </a:lnTo>
                  <a:lnTo>
                    <a:pt x="14491691" y="3149999"/>
                  </a:lnTo>
                  <a:lnTo>
                    <a:pt x="14454711" y="3154590"/>
                  </a:lnTo>
                  <a:lnTo>
                    <a:pt x="14420482" y="3159785"/>
                  </a:lnTo>
                  <a:lnTo>
                    <a:pt x="14380140" y="3162638"/>
                  </a:lnTo>
                  <a:lnTo>
                    <a:pt x="14334728" y="3163582"/>
                  </a:lnTo>
                  <a:lnTo>
                    <a:pt x="14285286" y="3163053"/>
                  </a:lnTo>
                  <a:lnTo>
                    <a:pt x="14232855" y="3161485"/>
                  </a:lnTo>
                  <a:lnTo>
                    <a:pt x="14178477" y="3159313"/>
                  </a:lnTo>
                  <a:lnTo>
                    <a:pt x="14123194" y="3156970"/>
                  </a:lnTo>
                  <a:lnTo>
                    <a:pt x="14068047" y="3154892"/>
                  </a:lnTo>
                  <a:lnTo>
                    <a:pt x="14014076" y="3153513"/>
                  </a:lnTo>
                  <a:lnTo>
                    <a:pt x="13962324" y="3153267"/>
                  </a:lnTo>
                  <a:lnTo>
                    <a:pt x="13913831" y="3154590"/>
                  </a:lnTo>
                  <a:lnTo>
                    <a:pt x="13868015" y="3155051"/>
                  </a:lnTo>
                  <a:lnTo>
                    <a:pt x="13823166" y="3152622"/>
                  </a:lnTo>
                  <a:lnTo>
                    <a:pt x="13778737" y="3148235"/>
                  </a:lnTo>
                  <a:lnTo>
                    <a:pt x="13734186" y="3142824"/>
                  </a:lnTo>
                  <a:lnTo>
                    <a:pt x="13688965" y="3137321"/>
                  </a:lnTo>
                  <a:lnTo>
                    <a:pt x="13642531" y="3132658"/>
                  </a:lnTo>
                  <a:lnTo>
                    <a:pt x="13594338" y="3129768"/>
                  </a:lnTo>
                  <a:lnTo>
                    <a:pt x="13543841" y="3129584"/>
                  </a:lnTo>
                  <a:lnTo>
                    <a:pt x="13490496" y="3133037"/>
                  </a:lnTo>
                  <a:lnTo>
                    <a:pt x="13433757" y="3141062"/>
                  </a:lnTo>
                  <a:lnTo>
                    <a:pt x="13373079" y="3154590"/>
                  </a:lnTo>
                  <a:lnTo>
                    <a:pt x="13316807" y="3166682"/>
                  </a:lnTo>
                  <a:lnTo>
                    <a:pt x="13262966" y="3173269"/>
                  </a:lnTo>
                  <a:lnTo>
                    <a:pt x="13211241" y="3175342"/>
                  </a:lnTo>
                  <a:lnTo>
                    <a:pt x="13161319" y="3173893"/>
                  </a:lnTo>
                  <a:lnTo>
                    <a:pt x="13112883" y="3169915"/>
                  </a:lnTo>
                  <a:lnTo>
                    <a:pt x="13065620" y="3164400"/>
                  </a:lnTo>
                  <a:lnTo>
                    <a:pt x="13019213" y="3158340"/>
                  </a:lnTo>
                  <a:lnTo>
                    <a:pt x="12973350" y="3152727"/>
                  </a:lnTo>
                  <a:lnTo>
                    <a:pt x="12927713" y="3148554"/>
                  </a:lnTo>
                  <a:lnTo>
                    <a:pt x="12881989" y="3146811"/>
                  </a:lnTo>
                  <a:lnTo>
                    <a:pt x="12835864" y="3148493"/>
                  </a:lnTo>
                  <a:lnTo>
                    <a:pt x="12789021" y="3154590"/>
                  </a:lnTo>
                  <a:lnTo>
                    <a:pt x="12731299" y="3163311"/>
                  </a:lnTo>
                  <a:lnTo>
                    <a:pt x="12682639" y="3167204"/>
                  </a:lnTo>
                  <a:lnTo>
                    <a:pt x="12640449" y="3167402"/>
                  </a:lnTo>
                  <a:lnTo>
                    <a:pt x="12602134" y="3165042"/>
                  </a:lnTo>
                  <a:lnTo>
                    <a:pt x="12565101" y="3161258"/>
                  </a:lnTo>
                  <a:lnTo>
                    <a:pt x="12526758" y="3157186"/>
                  </a:lnTo>
                  <a:lnTo>
                    <a:pt x="12484511" y="3153961"/>
                  </a:lnTo>
                  <a:lnTo>
                    <a:pt x="12435767" y="3152717"/>
                  </a:lnTo>
                  <a:lnTo>
                    <a:pt x="12377932" y="3154590"/>
                  </a:lnTo>
                  <a:lnTo>
                    <a:pt x="12335369" y="3156151"/>
                  </a:lnTo>
                  <a:lnTo>
                    <a:pt x="12289352" y="3156156"/>
                  </a:lnTo>
                  <a:lnTo>
                    <a:pt x="12240421" y="3154933"/>
                  </a:lnTo>
                  <a:lnTo>
                    <a:pt x="12189115" y="3152813"/>
                  </a:lnTo>
                  <a:lnTo>
                    <a:pt x="12135974" y="3150122"/>
                  </a:lnTo>
                  <a:lnTo>
                    <a:pt x="12081536" y="3147192"/>
                  </a:lnTo>
                  <a:lnTo>
                    <a:pt x="12026342" y="3144351"/>
                  </a:lnTo>
                  <a:lnTo>
                    <a:pt x="11970929" y="3141927"/>
                  </a:lnTo>
                  <a:lnTo>
                    <a:pt x="11915839" y="3140251"/>
                  </a:lnTo>
                  <a:lnTo>
                    <a:pt x="11861609" y="3139650"/>
                  </a:lnTo>
                  <a:lnTo>
                    <a:pt x="11808779" y="3140455"/>
                  </a:lnTo>
                  <a:lnTo>
                    <a:pt x="11757889" y="3142994"/>
                  </a:lnTo>
                  <a:lnTo>
                    <a:pt x="11709477" y="3147596"/>
                  </a:lnTo>
                  <a:lnTo>
                    <a:pt x="11664083" y="3154590"/>
                  </a:lnTo>
                  <a:lnTo>
                    <a:pt x="11618331" y="3145914"/>
                  </a:lnTo>
                  <a:lnTo>
                    <a:pt x="11573489" y="3132671"/>
                  </a:lnTo>
                  <a:lnTo>
                    <a:pt x="11530567" y="3114835"/>
                  </a:lnTo>
                  <a:lnTo>
                    <a:pt x="11490575" y="3092380"/>
                  </a:lnTo>
                  <a:lnTo>
                    <a:pt x="11454523" y="3065279"/>
                  </a:lnTo>
                  <a:lnTo>
                    <a:pt x="11423419" y="3033508"/>
                  </a:lnTo>
                  <a:lnTo>
                    <a:pt x="11398274" y="2997040"/>
                  </a:lnTo>
                  <a:lnTo>
                    <a:pt x="11380098" y="2955849"/>
                  </a:lnTo>
                  <a:lnTo>
                    <a:pt x="11369900" y="2909909"/>
                  </a:lnTo>
                  <a:lnTo>
                    <a:pt x="11368689" y="2859195"/>
                  </a:lnTo>
                  <a:lnTo>
                    <a:pt x="11363697" y="2825591"/>
                  </a:lnTo>
                  <a:lnTo>
                    <a:pt x="11361486" y="2787466"/>
                  </a:lnTo>
                  <a:lnTo>
                    <a:pt x="11361462" y="2745133"/>
                  </a:lnTo>
                  <a:lnTo>
                    <a:pt x="11363030" y="2698900"/>
                  </a:lnTo>
                  <a:lnTo>
                    <a:pt x="11365597" y="2649078"/>
                  </a:lnTo>
                  <a:lnTo>
                    <a:pt x="11368568" y="2595977"/>
                  </a:lnTo>
                  <a:lnTo>
                    <a:pt x="11371350" y="2539908"/>
                  </a:lnTo>
                  <a:lnTo>
                    <a:pt x="11373346" y="2481181"/>
                  </a:lnTo>
                  <a:lnTo>
                    <a:pt x="11373965" y="2420106"/>
                  </a:lnTo>
                  <a:lnTo>
                    <a:pt x="11372610" y="2356994"/>
                  </a:lnTo>
                  <a:lnTo>
                    <a:pt x="11368689" y="2292155"/>
                  </a:lnTo>
                  <a:lnTo>
                    <a:pt x="11364677" y="2233245"/>
                  </a:lnTo>
                  <a:lnTo>
                    <a:pt x="11362304" y="2176610"/>
                  </a:lnTo>
                  <a:lnTo>
                    <a:pt x="11361295" y="2121987"/>
                  </a:lnTo>
                  <a:lnTo>
                    <a:pt x="11361379" y="2069115"/>
                  </a:lnTo>
                  <a:lnTo>
                    <a:pt x="11362284" y="2017734"/>
                  </a:lnTo>
                  <a:lnTo>
                    <a:pt x="11363736" y="1967583"/>
                  </a:lnTo>
                  <a:lnTo>
                    <a:pt x="11365463" y="1918399"/>
                  </a:lnTo>
                  <a:lnTo>
                    <a:pt x="11367193" y="1869923"/>
                  </a:lnTo>
                  <a:lnTo>
                    <a:pt x="11368653" y="1821893"/>
                  </a:lnTo>
                  <a:lnTo>
                    <a:pt x="11369571" y="1774049"/>
                  </a:lnTo>
                  <a:lnTo>
                    <a:pt x="11369673" y="1726128"/>
                  </a:lnTo>
                  <a:lnTo>
                    <a:pt x="11368689" y="1677871"/>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grpSp>
      <p:grpSp>
        <p:nvGrpSpPr>
          <p:cNvPr id="6" name="object 6"/>
          <p:cNvGrpSpPr/>
          <p:nvPr/>
        </p:nvGrpSpPr>
        <p:grpSpPr>
          <a:xfrm>
            <a:off x="521590" y="3692107"/>
            <a:ext cx="10095237" cy="2522173"/>
            <a:chOff x="859434" y="6088558"/>
            <a:chExt cx="16647794" cy="4159250"/>
          </a:xfrm>
        </p:grpSpPr>
        <p:pic>
          <p:nvPicPr>
            <p:cNvPr id="7" name="object 7"/>
            <p:cNvPicPr/>
            <p:nvPr/>
          </p:nvPicPr>
          <p:blipFill>
            <a:blip r:embed="rId2" cstate="print"/>
            <a:stretch>
              <a:fillRect/>
            </a:stretch>
          </p:blipFill>
          <p:spPr>
            <a:xfrm>
              <a:off x="859434" y="6088558"/>
              <a:ext cx="16647615" cy="4159188"/>
            </a:xfrm>
            <a:prstGeom prst="rect">
              <a:avLst/>
            </a:prstGeom>
          </p:spPr>
        </p:pic>
        <p:sp>
          <p:nvSpPr>
            <p:cNvPr id="8" name="object 8"/>
            <p:cNvSpPr/>
            <p:nvPr/>
          </p:nvSpPr>
          <p:spPr>
            <a:xfrm>
              <a:off x="876058" y="7300029"/>
              <a:ext cx="6139815" cy="1515745"/>
            </a:xfrm>
            <a:custGeom>
              <a:avLst/>
              <a:gdLst/>
              <a:ahLst/>
              <a:cxnLst/>
              <a:rect l="l" t="t" r="r" b="b"/>
              <a:pathLst>
                <a:path w="6139815" h="1515745">
                  <a:moveTo>
                    <a:pt x="6139751" y="518782"/>
                  </a:moveTo>
                  <a:lnTo>
                    <a:pt x="6134417" y="399542"/>
                  </a:lnTo>
                  <a:lnTo>
                    <a:pt x="6116891" y="277622"/>
                  </a:lnTo>
                  <a:lnTo>
                    <a:pt x="6094920" y="184531"/>
                  </a:lnTo>
                  <a:lnTo>
                    <a:pt x="6026848" y="78232"/>
                  </a:lnTo>
                  <a:lnTo>
                    <a:pt x="5961189" y="39624"/>
                  </a:lnTo>
                  <a:lnTo>
                    <a:pt x="5885116" y="61341"/>
                  </a:lnTo>
                  <a:lnTo>
                    <a:pt x="5811329" y="73660"/>
                  </a:lnTo>
                  <a:lnTo>
                    <a:pt x="5739447" y="78232"/>
                  </a:lnTo>
                  <a:lnTo>
                    <a:pt x="5668708" y="76581"/>
                  </a:lnTo>
                  <a:lnTo>
                    <a:pt x="5640400" y="74041"/>
                  </a:lnTo>
                  <a:lnTo>
                    <a:pt x="5598871" y="70231"/>
                  </a:lnTo>
                  <a:lnTo>
                    <a:pt x="5572582" y="66675"/>
                  </a:lnTo>
                  <a:lnTo>
                    <a:pt x="5529148" y="60833"/>
                  </a:lnTo>
                  <a:lnTo>
                    <a:pt x="5388432" y="38989"/>
                  </a:lnTo>
                  <a:lnTo>
                    <a:pt x="5316423" y="29718"/>
                  </a:lnTo>
                  <a:lnTo>
                    <a:pt x="5242382" y="23495"/>
                  </a:lnTo>
                  <a:lnTo>
                    <a:pt x="5166055" y="22098"/>
                  </a:lnTo>
                  <a:lnTo>
                    <a:pt x="5086820" y="26924"/>
                  </a:lnTo>
                  <a:lnTo>
                    <a:pt x="4906607" y="55626"/>
                  </a:lnTo>
                  <a:lnTo>
                    <a:pt x="4813897" y="64262"/>
                  </a:lnTo>
                  <a:lnTo>
                    <a:pt x="4725886" y="66675"/>
                  </a:lnTo>
                  <a:lnTo>
                    <a:pt x="4642205" y="64516"/>
                  </a:lnTo>
                  <a:lnTo>
                    <a:pt x="4562703" y="59182"/>
                  </a:lnTo>
                  <a:lnTo>
                    <a:pt x="4414367" y="44323"/>
                  </a:lnTo>
                  <a:lnTo>
                    <a:pt x="4347565" y="38100"/>
                  </a:lnTo>
                  <a:lnTo>
                    <a:pt x="4282922" y="34163"/>
                  </a:lnTo>
                  <a:lnTo>
                    <a:pt x="4221454" y="34163"/>
                  </a:lnTo>
                  <a:lnTo>
                    <a:pt x="4162907" y="39624"/>
                  </a:lnTo>
                  <a:lnTo>
                    <a:pt x="4088625" y="44323"/>
                  </a:lnTo>
                  <a:lnTo>
                    <a:pt x="4020553" y="38227"/>
                  </a:lnTo>
                  <a:lnTo>
                    <a:pt x="3955402" y="25908"/>
                  </a:lnTo>
                  <a:lnTo>
                    <a:pt x="3889743" y="12319"/>
                  </a:lnTo>
                  <a:lnTo>
                    <a:pt x="3820147" y="2032"/>
                  </a:lnTo>
                  <a:lnTo>
                    <a:pt x="3743185" y="0"/>
                  </a:lnTo>
                  <a:lnTo>
                    <a:pt x="3655555" y="10922"/>
                  </a:lnTo>
                  <a:lnTo>
                    <a:pt x="3572891" y="34163"/>
                  </a:lnTo>
                  <a:lnTo>
                    <a:pt x="3452241" y="66802"/>
                  </a:lnTo>
                  <a:lnTo>
                    <a:pt x="3365373" y="74041"/>
                  </a:lnTo>
                  <a:lnTo>
                    <a:pt x="3289427" y="67437"/>
                  </a:lnTo>
                  <a:lnTo>
                    <a:pt x="3285490" y="66548"/>
                  </a:lnTo>
                  <a:lnTo>
                    <a:pt x="3220720" y="52959"/>
                  </a:lnTo>
                  <a:lnTo>
                    <a:pt x="3155569" y="36957"/>
                  </a:lnTo>
                  <a:lnTo>
                    <a:pt x="3090303" y="25400"/>
                  </a:lnTo>
                  <a:lnTo>
                    <a:pt x="3021088" y="24257"/>
                  </a:lnTo>
                  <a:lnTo>
                    <a:pt x="2944380" y="39624"/>
                  </a:lnTo>
                  <a:lnTo>
                    <a:pt x="2862973" y="58801"/>
                  </a:lnTo>
                  <a:lnTo>
                    <a:pt x="2782328" y="66548"/>
                  </a:lnTo>
                  <a:lnTo>
                    <a:pt x="2702953" y="66040"/>
                  </a:lnTo>
                  <a:lnTo>
                    <a:pt x="2624988" y="59944"/>
                  </a:lnTo>
                  <a:lnTo>
                    <a:pt x="2609113" y="58166"/>
                  </a:lnTo>
                  <a:lnTo>
                    <a:pt x="2509799" y="47117"/>
                  </a:lnTo>
                  <a:lnTo>
                    <a:pt x="2475001" y="43307"/>
                  </a:lnTo>
                  <a:lnTo>
                    <a:pt x="2458999" y="42164"/>
                  </a:lnTo>
                  <a:lnTo>
                    <a:pt x="2403754" y="38354"/>
                  </a:lnTo>
                  <a:lnTo>
                    <a:pt x="2335301" y="39624"/>
                  </a:lnTo>
                  <a:lnTo>
                    <a:pt x="2266848" y="42164"/>
                  </a:lnTo>
                  <a:lnTo>
                    <a:pt x="2208809" y="39243"/>
                  </a:lnTo>
                  <a:lnTo>
                    <a:pt x="2090839" y="28194"/>
                  </a:lnTo>
                  <a:lnTo>
                    <a:pt x="2014131" y="25527"/>
                  </a:lnTo>
                  <a:lnTo>
                    <a:pt x="1914817" y="28448"/>
                  </a:lnTo>
                  <a:lnTo>
                    <a:pt x="1683296" y="46863"/>
                  </a:lnTo>
                  <a:lnTo>
                    <a:pt x="1588947" y="47117"/>
                  </a:lnTo>
                  <a:lnTo>
                    <a:pt x="1500555" y="42418"/>
                  </a:lnTo>
                  <a:lnTo>
                    <a:pt x="1417497" y="34798"/>
                  </a:lnTo>
                  <a:lnTo>
                    <a:pt x="1265478" y="18796"/>
                  </a:lnTo>
                  <a:lnTo>
                    <a:pt x="1195247" y="14351"/>
                  </a:lnTo>
                  <a:lnTo>
                    <a:pt x="1128077" y="14986"/>
                  </a:lnTo>
                  <a:lnTo>
                    <a:pt x="1063434" y="22733"/>
                  </a:lnTo>
                  <a:lnTo>
                    <a:pt x="1000696" y="39624"/>
                  </a:lnTo>
                  <a:lnTo>
                    <a:pt x="941133" y="53975"/>
                  </a:lnTo>
                  <a:lnTo>
                    <a:pt x="875474" y="58166"/>
                  </a:lnTo>
                  <a:lnTo>
                    <a:pt x="804481" y="54864"/>
                  </a:lnTo>
                  <a:lnTo>
                    <a:pt x="729297" y="46355"/>
                  </a:lnTo>
                  <a:lnTo>
                    <a:pt x="569798" y="23114"/>
                  </a:lnTo>
                  <a:lnTo>
                    <a:pt x="487248" y="13081"/>
                  </a:lnTo>
                  <a:lnTo>
                    <a:pt x="404063" y="7366"/>
                  </a:lnTo>
                  <a:lnTo>
                    <a:pt x="321056" y="8255"/>
                  </a:lnTo>
                  <a:lnTo>
                    <a:pt x="239255" y="18288"/>
                  </a:lnTo>
                  <a:lnTo>
                    <a:pt x="179743" y="34163"/>
                  </a:lnTo>
                  <a:lnTo>
                    <a:pt x="89001" y="57785"/>
                  </a:lnTo>
                  <a:lnTo>
                    <a:pt x="40246" y="105791"/>
                  </a:lnTo>
                  <a:lnTo>
                    <a:pt x="12369" y="180213"/>
                  </a:lnTo>
                  <a:lnTo>
                    <a:pt x="4445" y="277622"/>
                  </a:lnTo>
                  <a:lnTo>
                    <a:pt x="8343" y="407416"/>
                  </a:lnTo>
                  <a:lnTo>
                    <a:pt x="8902" y="523100"/>
                  </a:lnTo>
                  <a:lnTo>
                    <a:pt x="7239" y="630288"/>
                  </a:lnTo>
                  <a:lnTo>
                    <a:pt x="1663" y="840727"/>
                  </a:lnTo>
                  <a:lnTo>
                    <a:pt x="0" y="955154"/>
                  </a:lnTo>
                  <a:lnTo>
                    <a:pt x="546" y="1083030"/>
                  </a:lnTo>
                  <a:lnTo>
                    <a:pt x="4445" y="1230096"/>
                  </a:lnTo>
                  <a:lnTo>
                    <a:pt x="17614" y="1338173"/>
                  </a:lnTo>
                  <a:lnTo>
                    <a:pt x="46545" y="1411706"/>
                  </a:lnTo>
                  <a:lnTo>
                    <a:pt x="93205" y="1453870"/>
                  </a:lnTo>
                  <a:lnTo>
                    <a:pt x="159537" y="1467967"/>
                  </a:lnTo>
                  <a:lnTo>
                    <a:pt x="250990" y="1440535"/>
                  </a:lnTo>
                  <a:lnTo>
                    <a:pt x="342341" y="1427708"/>
                  </a:lnTo>
                  <a:lnTo>
                    <a:pt x="432384" y="1426057"/>
                  </a:lnTo>
                  <a:lnTo>
                    <a:pt x="520268" y="1432280"/>
                  </a:lnTo>
                  <a:lnTo>
                    <a:pt x="604723" y="1443329"/>
                  </a:lnTo>
                  <a:lnTo>
                    <a:pt x="758253" y="1465935"/>
                  </a:lnTo>
                  <a:lnTo>
                    <a:pt x="825436" y="1471269"/>
                  </a:lnTo>
                  <a:lnTo>
                    <a:pt x="946213" y="1465300"/>
                  </a:lnTo>
                  <a:lnTo>
                    <a:pt x="1019238" y="1471523"/>
                  </a:lnTo>
                  <a:lnTo>
                    <a:pt x="1188008" y="1496656"/>
                  </a:lnTo>
                  <a:lnTo>
                    <a:pt x="1278178" y="1508594"/>
                  </a:lnTo>
                  <a:lnTo>
                    <a:pt x="1368221" y="1515071"/>
                  </a:lnTo>
                  <a:lnTo>
                    <a:pt x="1455470" y="1512912"/>
                  </a:lnTo>
                  <a:lnTo>
                    <a:pt x="1537004" y="1498434"/>
                  </a:lnTo>
                  <a:lnTo>
                    <a:pt x="1610029" y="1467967"/>
                  </a:lnTo>
                  <a:lnTo>
                    <a:pt x="1615998" y="1465300"/>
                  </a:lnTo>
                  <a:lnTo>
                    <a:pt x="1679613" y="1437106"/>
                  </a:lnTo>
                  <a:lnTo>
                    <a:pt x="1729651" y="1426057"/>
                  </a:lnTo>
                  <a:lnTo>
                    <a:pt x="1752511" y="1420977"/>
                  </a:lnTo>
                  <a:lnTo>
                    <a:pt x="1827822" y="1416659"/>
                  </a:lnTo>
                  <a:lnTo>
                    <a:pt x="1904530" y="1421104"/>
                  </a:lnTo>
                  <a:lnTo>
                    <a:pt x="1981746" y="1431264"/>
                  </a:lnTo>
                  <a:lnTo>
                    <a:pt x="2133892" y="1456410"/>
                  </a:lnTo>
                  <a:lnTo>
                    <a:pt x="2207031" y="1465427"/>
                  </a:lnTo>
                  <a:lnTo>
                    <a:pt x="2351430" y="1471269"/>
                  </a:lnTo>
                  <a:lnTo>
                    <a:pt x="2423058" y="1481683"/>
                  </a:lnTo>
                  <a:lnTo>
                    <a:pt x="2564282" y="1507832"/>
                  </a:lnTo>
                  <a:lnTo>
                    <a:pt x="2637307" y="1515452"/>
                  </a:lnTo>
                  <a:lnTo>
                    <a:pt x="2714256" y="1514055"/>
                  </a:lnTo>
                  <a:lnTo>
                    <a:pt x="2796552" y="1499577"/>
                  </a:lnTo>
                  <a:lnTo>
                    <a:pt x="2889897" y="1466697"/>
                  </a:lnTo>
                  <a:lnTo>
                    <a:pt x="2959112" y="1443329"/>
                  </a:lnTo>
                  <a:lnTo>
                    <a:pt x="3039122" y="1428216"/>
                  </a:lnTo>
                  <a:lnTo>
                    <a:pt x="3124466" y="1421231"/>
                  </a:lnTo>
                  <a:lnTo>
                    <a:pt x="3220008" y="1421218"/>
                  </a:lnTo>
                  <a:lnTo>
                    <a:pt x="3301619" y="1425295"/>
                  </a:lnTo>
                  <a:lnTo>
                    <a:pt x="3389122" y="1433042"/>
                  </a:lnTo>
                  <a:lnTo>
                    <a:pt x="3477641" y="1443329"/>
                  </a:lnTo>
                  <a:lnTo>
                    <a:pt x="3620770" y="1461109"/>
                  </a:lnTo>
                  <a:lnTo>
                    <a:pt x="3680320" y="1466824"/>
                  </a:lnTo>
                  <a:lnTo>
                    <a:pt x="3780650" y="1469999"/>
                  </a:lnTo>
                  <a:lnTo>
                    <a:pt x="3841737" y="1477619"/>
                  </a:lnTo>
                  <a:lnTo>
                    <a:pt x="3982834" y="1499323"/>
                  </a:lnTo>
                  <a:lnTo>
                    <a:pt x="4060685" y="1508086"/>
                  </a:lnTo>
                  <a:lnTo>
                    <a:pt x="4141838" y="1511896"/>
                  </a:lnTo>
                  <a:lnTo>
                    <a:pt x="4225391" y="1508340"/>
                  </a:lnTo>
                  <a:lnTo>
                    <a:pt x="4310100" y="1494510"/>
                  </a:lnTo>
                  <a:lnTo>
                    <a:pt x="4394809" y="1467967"/>
                  </a:lnTo>
                  <a:lnTo>
                    <a:pt x="4472787" y="1446504"/>
                  </a:lnTo>
                  <a:lnTo>
                    <a:pt x="4553940" y="1440027"/>
                  </a:lnTo>
                  <a:lnTo>
                    <a:pt x="4637252" y="1444599"/>
                  </a:lnTo>
                  <a:lnTo>
                    <a:pt x="4721314" y="1456537"/>
                  </a:lnTo>
                  <a:lnTo>
                    <a:pt x="4887557" y="1487144"/>
                  </a:lnTo>
                  <a:lnTo>
                    <a:pt x="4967186" y="1498053"/>
                  </a:lnTo>
                  <a:lnTo>
                    <a:pt x="5043005" y="1501101"/>
                  </a:lnTo>
                  <a:lnTo>
                    <a:pt x="5113744" y="1492351"/>
                  </a:lnTo>
                  <a:lnTo>
                    <a:pt x="5178247" y="1467967"/>
                  </a:lnTo>
                  <a:lnTo>
                    <a:pt x="5242128" y="1441297"/>
                  </a:lnTo>
                  <a:lnTo>
                    <a:pt x="5247970" y="1440027"/>
                  </a:lnTo>
                  <a:lnTo>
                    <a:pt x="5311470" y="1426184"/>
                  </a:lnTo>
                  <a:lnTo>
                    <a:pt x="5380939" y="1420850"/>
                  </a:lnTo>
                  <a:lnTo>
                    <a:pt x="5385257" y="1420469"/>
                  </a:lnTo>
                  <a:lnTo>
                    <a:pt x="5462854" y="1422120"/>
                  </a:lnTo>
                  <a:lnTo>
                    <a:pt x="5543372" y="1429105"/>
                  </a:lnTo>
                  <a:lnTo>
                    <a:pt x="5794311" y="1460093"/>
                  </a:lnTo>
                  <a:lnTo>
                    <a:pt x="5878385" y="1466697"/>
                  </a:lnTo>
                  <a:lnTo>
                    <a:pt x="5961189" y="1467967"/>
                  </a:lnTo>
                  <a:lnTo>
                    <a:pt x="6027991" y="1451203"/>
                  </a:lnTo>
                  <a:lnTo>
                    <a:pt x="6060884" y="1420469"/>
                  </a:lnTo>
                  <a:lnTo>
                    <a:pt x="6064948" y="1416659"/>
                  </a:lnTo>
                  <a:lnTo>
                    <a:pt x="6077521" y="1404975"/>
                  </a:lnTo>
                  <a:lnTo>
                    <a:pt x="6107747" y="1330807"/>
                  </a:lnTo>
                  <a:lnTo>
                    <a:pt x="6116891" y="1230096"/>
                  </a:lnTo>
                  <a:lnTo>
                    <a:pt x="6109271" y="1107668"/>
                  </a:lnTo>
                  <a:lnTo>
                    <a:pt x="6111049" y="987920"/>
                  </a:lnTo>
                  <a:lnTo>
                    <a:pt x="6118542" y="870191"/>
                  </a:lnTo>
                  <a:lnTo>
                    <a:pt x="6128321" y="753224"/>
                  </a:lnTo>
                  <a:lnTo>
                    <a:pt x="6136576" y="636511"/>
                  </a:lnTo>
                  <a:lnTo>
                    <a:pt x="6139751" y="518782"/>
                  </a:lnTo>
                  <a:close/>
                </a:path>
              </a:pathLst>
            </a:custGeom>
            <a:solidFill>
              <a:srgbClr val="FFFFFF"/>
            </a:solidFill>
          </p:spPr>
          <p:txBody>
            <a:bodyPr wrap="square" lIns="0" tIns="0" rIns="0" bIns="0" rtlCol="0"/>
            <a:lstStyle/>
            <a:p>
              <a:pPr defTabSz="554492"/>
              <a:endParaRPr sz="1092">
                <a:solidFill>
                  <a:prstClr val="black"/>
                </a:solidFill>
                <a:latin typeface="Calibri"/>
              </a:endParaRPr>
            </a:p>
          </p:txBody>
        </p:sp>
        <p:sp>
          <p:nvSpPr>
            <p:cNvPr id="9" name="object 9"/>
            <p:cNvSpPr/>
            <p:nvPr/>
          </p:nvSpPr>
          <p:spPr>
            <a:xfrm>
              <a:off x="876061" y="7300029"/>
              <a:ext cx="6139815" cy="1515745"/>
            </a:xfrm>
            <a:custGeom>
              <a:avLst/>
              <a:gdLst/>
              <a:ahLst/>
              <a:cxnLst/>
              <a:rect l="l" t="t" r="r" b="b"/>
              <a:pathLst>
                <a:path w="6139815" h="1515745">
                  <a:moveTo>
                    <a:pt x="6064947" y="1416649"/>
                  </a:moveTo>
                  <a:lnTo>
                    <a:pt x="1827826" y="1416649"/>
                  </a:lnTo>
                  <a:lnTo>
                    <a:pt x="1904532" y="1421094"/>
                  </a:lnTo>
                  <a:lnTo>
                    <a:pt x="1981746" y="1431253"/>
                  </a:lnTo>
                  <a:lnTo>
                    <a:pt x="2054261" y="1443318"/>
                  </a:lnTo>
                  <a:lnTo>
                    <a:pt x="2133888" y="1456399"/>
                  </a:lnTo>
                  <a:lnTo>
                    <a:pt x="2207039" y="1465415"/>
                  </a:lnTo>
                  <a:lnTo>
                    <a:pt x="2351434" y="1471257"/>
                  </a:lnTo>
                  <a:lnTo>
                    <a:pt x="2423060" y="1481671"/>
                  </a:lnTo>
                  <a:lnTo>
                    <a:pt x="2564281" y="1507832"/>
                  </a:lnTo>
                  <a:lnTo>
                    <a:pt x="2637304" y="1515452"/>
                  </a:lnTo>
                  <a:lnTo>
                    <a:pt x="2714264" y="1514055"/>
                  </a:lnTo>
                  <a:lnTo>
                    <a:pt x="2796558" y="1499578"/>
                  </a:lnTo>
                  <a:lnTo>
                    <a:pt x="2877074" y="1471257"/>
                  </a:lnTo>
                  <a:lnTo>
                    <a:pt x="2889900" y="1466685"/>
                  </a:lnTo>
                  <a:lnTo>
                    <a:pt x="2959114" y="1443318"/>
                  </a:lnTo>
                  <a:lnTo>
                    <a:pt x="3039122" y="1428205"/>
                  </a:lnTo>
                  <a:lnTo>
                    <a:pt x="3124463" y="1421221"/>
                  </a:lnTo>
                  <a:lnTo>
                    <a:pt x="5380942" y="1420840"/>
                  </a:lnTo>
                  <a:lnTo>
                    <a:pt x="5385260" y="1420459"/>
                  </a:lnTo>
                  <a:lnTo>
                    <a:pt x="6060883" y="1420459"/>
                  </a:lnTo>
                  <a:lnTo>
                    <a:pt x="6064947" y="1416649"/>
                  </a:lnTo>
                  <a:close/>
                </a:path>
                <a:path w="6139815" h="1515745">
                  <a:moveTo>
                    <a:pt x="1615996" y="1465288"/>
                  </a:moveTo>
                  <a:lnTo>
                    <a:pt x="946214" y="1465288"/>
                  </a:lnTo>
                  <a:lnTo>
                    <a:pt x="1019238" y="1471511"/>
                  </a:lnTo>
                  <a:lnTo>
                    <a:pt x="1188016" y="1496657"/>
                  </a:lnTo>
                  <a:lnTo>
                    <a:pt x="1278184" y="1508594"/>
                  </a:lnTo>
                  <a:lnTo>
                    <a:pt x="1368225" y="1515071"/>
                  </a:lnTo>
                  <a:lnTo>
                    <a:pt x="1455472" y="1512912"/>
                  </a:lnTo>
                  <a:lnTo>
                    <a:pt x="1537004" y="1498435"/>
                  </a:lnTo>
                  <a:lnTo>
                    <a:pt x="1610027" y="1467955"/>
                  </a:lnTo>
                  <a:lnTo>
                    <a:pt x="1615996" y="1465288"/>
                  </a:lnTo>
                  <a:close/>
                </a:path>
                <a:path w="6139815" h="1515745">
                  <a:moveTo>
                    <a:pt x="5380942" y="1420840"/>
                  </a:moveTo>
                  <a:lnTo>
                    <a:pt x="3212726" y="1420840"/>
                  </a:lnTo>
                  <a:lnTo>
                    <a:pt x="3301624" y="1425284"/>
                  </a:lnTo>
                  <a:lnTo>
                    <a:pt x="3389125" y="1433031"/>
                  </a:lnTo>
                  <a:lnTo>
                    <a:pt x="3477642" y="1443318"/>
                  </a:lnTo>
                  <a:lnTo>
                    <a:pt x="3620767" y="1461098"/>
                  </a:lnTo>
                  <a:lnTo>
                    <a:pt x="3680328" y="1466812"/>
                  </a:lnTo>
                  <a:lnTo>
                    <a:pt x="3780656" y="1469987"/>
                  </a:lnTo>
                  <a:lnTo>
                    <a:pt x="3841741" y="1477607"/>
                  </a:lnTo>
                  <a:lnTo>
                    <a:pt x="3982835" y="1499324"/>
                  </a:lnTo>
                  <a:lnTo>
                    <a:pt x="4060684" y="1508086"/>
                  </a:lnTo>
                  <a:lnTo>
                    <a:pt x="4141835" y="1511896"/>
                  </a:lnTo>
                  <a:lnTo>
                    <a:pt x="4225399" y="1508340"/>
                  </a:lnTo>
                  <a:lnTo>
                    <a:pt x="4310105" y="1494498"/>
                  </a:lnTo>
                  <a:lnTo>
                    <a:pt x="4394812" y="1467955"/>
                  </a:lnTo>
                  <a:lnTo>
                    <a:pt x="4472788" y="1446493"/>
                  </a:lnTo>
                  <a:lnTo>
                    <a:pt x="4553939" y="1440016"/>
                  </a:lnTo>
                  <a:lnTo>
                    <a:pt x="5247977" y="1440016"/>
                  </a:lnTo>
                  <a:lnTo>
                    <a:pt x="5311475" y="1426173"/>
                  </a:lnTo>
                  <a:lnTo>
                    <a:pt x="5380942" y="1420840"/>
                  </a:lnTo>
                  <a:close/>
                </a:path>
                <a:path w="6139815" h="1515745">
                  <a:moveTo>
                    <a:pt x="5247977" y="1440016"/>
                  </a:moveTo>
                  <a:lnTo>
                    <a:pt x="4553939" y="1440016"/>
                  </a:lnTo>
                  <a:lnTo>
                    <a:pt x="4637249" y="1444588"/>
                  </a:lnTo>
                  <a:lnTo>
                    <a:pt x="4721321" y="1456526"/>
                  </a:lnTo>
                  <a:lnTo>
                    <a:pt x="4887560" y="1487132"/>
                  </a:lnTo>
                  <a:lnTo>
                    <a:pt x="4967187" y="1498054"/>
                  </a:lnTo>
                  <a:lnTo>
                    <a:pt x="5043004" y="1501102"/>
                  </a:lnTo>
                  <a:lnTo>
                    <a:pt x="5113741" y="1492339"/>
                  </a:lnTo>
                  <a:lnTo>
                    <a:pt x="5178256" y="1467955"/>
                  </a:lnTo>
                  <a:lnTo>
                    <a:pt x="5242135" y="1441286"/>
                  </a:lnTo>
                  <a:lnTo>
                    <a:pt x="5247977" y="1440016"/>
                  </a:lnTo>
                  <a:close/>
                </a:path>
                <a:path w="6139815" h="1515745">
                  <a:moveTo>
                    <a:pt x="1729658" y="1426046"/>
                  </a:moveTo>
                  <a:lnTo>
                    <a:pt x="432385" y="1426046"/>
                  </a:lnTo>
                  <a:lnTo>
                    <a:pt x="520267" y="1432269"/>
                  </a:lnTo>
                  <a:lnTo>
                    <a:pt x="604720" y="1443318"/>
                  </a:lnTo>
                  <a:lnTo>
                    <a:pt x="758259" y="1465923"/>
                  </a:lnTo>
                  <a:lnTo>
                    <a:pt x="825441" y="1471257"/>
                  </a:lnTo>
                  <a:lnTo>
                    <a:pt x="946214" y="1465288"/>
                  </a:lnTo>
                  <a:lnTo>
                    <a:pt x="1615996" y="1465288"/>
                  </a:lnTo>
                  <a:lnTo>
                    <a:pt x="1679621" y="1437095"/>
                  </a:lnTo>
                  <a:lnTo>
                    <a:pt x="1729658" y="1426046"/>
                  </a:lnTo>
                  <a:close/>
                </a:path>
                <a:path w="6139815" h="1515745">
                  <a:moveTo>
                    <a:pt x="404065" y="7365"/>
                  </a:moveTo>
                  <a:lnTo>
                    <a:pt x="321060" y="8254"/>
                  </a:lnTo>
                  <a:lnTo>
                    <a:pt x="239261" y="18287"/>
                  </a:lnTo>
                  <a:lnTo>
                    <a:pt x="179751" y="34162"/>
                  </a:lnTo>
                  <a:lnTo>
                    <a:pt x="88999" y="57783"/>
                  </a:lnTo>
                  <a:lnTo>
                    <a:pt x="40245" y="105788"/>
                  </a:lnTo>
                  <a:lnTo>
                    <a:pt x="12369" y="180208"/>
                  </a:lnTo>
                  <a:lnTo>
                    <a:pt x="4444" y="277614"/>
                  </a:lnTo>
                  <a:lnTo>
                    <a:pt x="8343" y="407405"/>
                  </a:lnTo>
                  <a:lnTo>
                    <a:pt x="8902" y="523099"/>
                  </a:lnTo>
                  <a:lnTo>
                    <a:pt x="7238" y="630285"/>
                  </a:lnTo>
                  <a:lnTo>
                    <a:pt x="4444" y="734168"/>
                  </a:lnTo>
                  <a:lnTo>
                    <a:pt x="1663" y="840718"/>
                  </a:lnTo>
                  <a:lnTo>
                    <a:pt x="0" y="955142"/>
                  </a:lnTo>
                  <a:lnTo>
                    <a:pt x="546" y="1083028"/>
                  </a:lnTo>
                  <a:lnTo>
                    <a:pt x="4444" y="1230090"/>
                  </a:lnTo>
                  <a:lnTo>
                    <a:pt x="17614" y="1338165"/>
                  </a:lnTo>
                  <a:lnTo>
                    <a:pt x="46544" y="1411696"/>
                  </a:lnTo>
                  <a:lnTo>
                    <a:pt x="93202" y="1453859"/>
                  </a:lnTo>
                  <a:lnTo>
                    <a:pt x="159546" y="1467955"/>
                  </a:lnTo>
                  <a:lnTo>
                    <a:pt x="250996" y="1440524"/>
                  </a:lnTo>
                  <a:lnTo>
                    <a:pt x="342345" y="1427697"/>
                  </a:lnTo>
                  <a:lnTo>
                    <a:pt x="432385" y="1426046"/>
                  </a:lnTo>
                  <a:lnTo>
                    <a:pt x="1729658" y="1426046"/>
                  </a:lnTo>
                  <a:lnTo>
                    <a:pt x="1752517" y="1420967"/>
                  </a:lnTo>
                  <a:lnTo>
                    <a:pt x="1827826" y="1416649"/>
                  </a:lnTo>
                  <a:lnTo>
                    <a:pt x="6064947" y="1416649"/>
                  </a:lnTo>
                  <a:lnTo>
                    <a:pt x="6077520" y="1404965"/>
                  </a:lnTo>
                  <a:lnTo>
                    <a:pt x="6107745" y="1330799"/>
                  </a:lnTo>
                  <a:lnTo>
                    <a:pt x="6116889" y="1230090"/>
                  </a:lnTo>
                  <a:lnTo>
                    <a:pt x="6109269" y="1107666"/>
                  </a:lnTo>
                  <a:lnTo>
                    <a:pt x="6111047" y="987908"/>
                  </a:lnTo>
                  <a:lnTo>
                    <a:pt x="6118540" y="870182"/>
                  </a:lnTo>
                  <a:lnTo>
                    <a:pt x="6128319" y="753217"/>
                  </a:lnTo>
                  <a:lnTo>
                    <a:pt x="6136573" y="636507"/>
                  </a:lnTo>
                  <a:lnTo>
                    <a:pt x="6139748" y="518781"/>
                  </a:lnTo>
                  <a:lnTo>
                    <a:pt x="6134414" y="399531"/>
                  </a:lnTo>
                  <a:lnTo>
                    <a:pt x="6116889" y="277614"/>
                  </a:lnTo>
                  <a:lnTo>
                    <a:pt x="6094918" y="184526"/>
                  </a:lnTo>
                  <a:lnTo>
                    <a:pt x="6026848" y="78230"/>
                  </a:lnTo>
                  <a:lnTo>
                    <a:pt x="5739454" y="78230"/>
                  </a:lnTo>
                  <a:lnTo>
                    <a:pt x="5668717" y="76579"/>
                  </a:lnTo>
                  <a:lnTo>
                    <a:pt x="5640397" y="74039"/>
                  </a:lnTo>
                  <a:lnTo>
                    <a:pt x="3365376" y="74039"/>
                  </a:lnTo>
                  <a:lnTo>
                    <a:pt x="3289432" y="67435"/>
                  </a:lnTo>
                  <a:lnTo>
                    <a:pt x="3285495" y="66546"/>
                  </a:lnTo>
                  <a:lnTo>
                    <a:pt x="2782334" y="66546"/>
                  </a:lnTo>
                  <a:lnTo>
                    <a:pt x="2702961" y="66038"/>
                  </a:lnTo>
                  <a:lnTo>
                    <a:pt x="2624985" y="59942"/>
                  </a:lnTo>
                  <a:lnTo>
                    <a:pt x="2609110" y="58164"/>
                  </a:lnTo>
                  <a:lnTo>
                    <a:pt x="875477" y="58164"/>
                  </a:lnTo>
                  <a:lnTo>
                    <a:pt x="804486" y="54862"/>
                  </a:lnTo>
                  <a:lnTo>
                    <a:pt x="729304" y="46353"/>
                  </a:lnTo>
                  <a:lnTo>
                    <a:pt x="569796" y="23113"/>
                  </a:lnTo>
                  <a:lnTo>
                    <a:pt x="487248" y="13080"/>
                  </a:lnTo>
                  <a:lnTo>
                    <a:pt x="404065" y="7365"/>
                  </a:lnTo>
                  <a:close/>
                </a:path>
                <a:path w="6139815" h="1515745">
                  <a:moveTo>
                    <a:pt x="6060883" y="1420459"/>
                  </a:moveTo>
                  <a:lnTo>
                    <a:pt x="5385260" y="1420459"/>
                  </a:lnTo>
                  <a:lnTo>
                    <a:pt x="5462855" y="1422110"/>
                  </a:lnTo>
                  <a:lnTo>
                    <a:pt x="5543371" y="1429094"/>
                  </a:lnTo>
                  <a:lnTo>
                    <a:pt x="5657541" y="1443318"/>
                  </a:lnTo>
                  <a:lnTo>
                    <a:pt x="5794317" y="1460082"/>
                  </a:lnTo>
                  <a:lnTo>
                    <a:pt x="5878389" y="1466685"/>
                  </a:lnTo>
                  <a:lnTo>
                    <a:pt x="5961191" y="1467955"/>
                  </a:lnTo>
                  <a:lnTo>
                    <a:pt x="6027991" y="1451192"/>
                  </a:lnTo>
                  <a:lnTo>
                    <a:pt x="6060883" y="1420459"/>
                  </a:lnTo>
                  <a:close/>
                </a:path>
                <a:path w="6139815" h="1515745">
                  <a:moveTo>
                    <a:pt x="5961191" y="39622"/>
                  </a:moveTo>
                  <a:lnTo>
                    <a:pt x="5885120" y="61339"/>
                  </a:lnTo>
                  <a:lnTo>
                    <a:pt x="5811335" y="73658"/>
                  </a:lnTo>
                  <a:lnTo>
                    <a:pt x="5739454" y="78230"/>
                  </a:lnTo>
                  <a:lnTo>
                    <a:pt x="6026848" y="78230"/>
                  </a:lnTo>
                  <a:lnTo>
                    <a:pt x="6017577" y="68324"/>
                  </a:lnTo>
                  <a:lnTo>
                    <a:pt x="5961191" y="39622"/>
                  </a:lnTo>
                  <a:close/>
                </a:path>
                <a:path w="6139815" h="1515745">
                  <a:moveTo>
                    <a:pt x="3743192" y="0"/>
                  </a:moveTo>
                  <a:lnTo>
                    <a:pt x="3655564" y="10921"/>
                  </a:lnTo>
                  <a:lnTo>
                    <a:pt x="3572889" y="34162"/>
                  </a:lnTo>
                  <a:lnTo>
                    <a:pt x="3452242" y="66800"/>
                  </a:lnTo>
                  <a:lnTo>
                    <a:pt x="3365376" y="74039"/>
                  </a:lnTo>
                  <a:lnTo>
                    <a:pt x="5640397" y="74039"/>
                  </a:lnTo>
                  <a:lnTo>
                    <a:pt x="5598869" y="70229"/>
                  </a:lnTo>
                  <a:lnTo>
                    <a:pt x="5572581" y="66673"/>
                  </a:lnTo>
                  <a:lnTo>
                    <a:pt x="4725893" y="66673"/>
                  </a:lnTo>
                  <a:lnTo>
                    <a:pt x="4642202" y="64514"/>
                  </a:lnTo>
                  <a:lnTo>
                    <a:pt x="4562702" y="59180"/>
                  </a:lnTo>
                  <a:lnTo>
                    <a:pt x="4414370" y="44321"/>
                  </a:lnTo>
                  <a:lnTo>
                    <a:pt x="4088623" y="44321"/>
                  </a:lnTo>
                  <a:lnTo>
                    <a:pt x="4020553" y="38226"/>
                  </a:lnTo>
                  <a:lnTo>
                    <a:pt x="3955403" y="25907"/>
                  </a:lnTo>
                  <a:lnTo>
                    <a:pt x="3889746" y="12318"/>
                  </a:lnTo>
                  <a:lnTo>
                    <a:pt x="3820152" y="2031"/>
                  </a:lnTo>
                  <a:lnTo>
                    <a:pt x="3743192" y="0"/>
                  </a:lnTo>
                  <a:close/>
                </a:path>
                <a:path w="6139815" h="1515745">
                  <a:moveTo>
                    <a:pt x="5166064" y="22097"/>
                  </a:moveTo>
                  <a:lnTo>
                    <a:pt x="5086818" y="26923"/>
                  </a:lnTo>
                  <a:lnTo>
                    <a:pt x="4906609" y="55624"/>
                  </a:lnTo>
                  <a:lnTo>
                    <a:pt x="4813902" y="64260"/>
                  </a:lnTo>
                  <a:lnTo>
                    <a:pt x="4725893" y="66673"/>
                  </a:lnTo>
                  <a:lnTo>
                    <a:pt x="5572581" y="66673"/>
                  </a:lnTo>
                  <a:lnTo>
                    <a:pt x="5529148" y="60831"/>
                  </a:lnTo>
                  <a:lnTo>
                    <a:pt x="5388435" y="38988"/>
                  </a:lnTo>
                  <a:lnTo>
                    <a:pt x="5316428" y="29717"/>
                  </a:lnTo>
                  <a:lnTo>
                    <a:pt x="5242389" y="23494"/>
                  </a:lnTo>
                  <a:lnTo>
                    <a:pt x="5166064" y="22097"/>
                  </a:lnTo>
                  <a:close/>
                </a:path>
                <a:path w="6139815" h="1515745">
                  <a:moveTo>
                    <a:pt x="3021088" y="24256"/>
                  </a:moveTo>
                  <a:lnTo>
                    <a:pt x="2944382" y="39622"/>
                  </a:lnTo>
                  <a:lnTo>
                    <a:pt x="2862977" y="58799"/>
                  </a:lnTo>
                  <a:lnTo>
                    <a:pt x="2782334" y="66546"/>
                  </a:lnTo>
                  <a:lnTo>
                    <a:pt x="3285495" y="66546"/>
                  </a:lnTo>
                  <a:lnTo>
                    <a:pt x="3220727" y="52957"/>
                  </a:lnTo>
                  <a:lnTo>
                    <a:pt x="3155578" y="36956"/>
                  </a:lnTo>
                  <a:lnTo>
                    <a:pt x="3090301" y="25399"/>
                  </a:lnTo>
                  <a:lnTo>
                    <a:pt x="3021088" y="24256"/>
                  </a:lnTo>
                  <a:close/>
                </a:path>
                <a:path w="6139815" h="1515745">
                  <a:moveTo>
                    <a:pt x="1195255" y="14350"/>
                  </a:moveTo>
                  <a:lnTo>
                    <a:pt x="1128074" y="14985"/>
                  </a:lnTo>
                  <a:lnTo>
                    <a:pt x="1063433" y="22732"/>
                  </a:lnTo>
                  <a:lnTo>
                    <a:pt x="1000696" y="39622"/>
                  </a:lnTo>
                  <a:lnTo>
                    <a:pt x="941135" y="53973"/>
                  </a:lnTo>
                  <a:lnTo>
                    <a:pt x="875477" y="58164"/>
                  </a:lnTo>
                  <a:lnTo>
                    <a:pt x="2609110" y="58164"/>
                  </a:lnTo>
                  <a:lnTo>
                    <a:pt x="2509799" y="47115"/>
                  </a:lnTo>
                  <a:lnTo>
                    <a:pt x="1588945" y="47115"/>
                  </a:lnTo>
                  <a:lnTo>
                    <a:pt x="1500555" y="42416"/>
                  </a:lnTo>
                  <a:lnTo>
                    <a:pt x="1417500" y="34797"/>
                  </a:lnTo>
                  <a:lnTo>
                    <a:pt x="1265484" y="18795"/>
                  </a:lnTo>
                  <a:lnTo>
                    <a:pt x="1195255" y="14350"/>
                  </a:lnTo>
                  <a:close/>
                </a:path>
                <a:path w="6139815" h="1515745">
                  <a:moveTo>
                    <a:pt x="2014130" y="25526"/>
                  </a:moveTo>
                  <a:lnTo>
                    <a:pt x="1914819" y="28447"/>
                  </a:lnTo>
                  <a:lnTo>
                    <a:pt x="1683304" y="46861"/>
                  </a:lnTo>
                  <a:lnTo>
                    <a:pt x="1588945" y="47115"/>
                  </a:lnTo>
                  <a:lnTo>
                    <a:pt x="2509799" y="47115"/>
                  </a:lnTo>
                  <a:lnTo>
                    <a:pt x="2475002" y="43305"/>
                  </a:lnTo>
                  <a:lnTo>
                    <a:pt x="2459000" y="42162"/>
                  </a:lnTo>
                  <a:lnTo>
                    <a:pt x="2266854" y="42162"/>
                  </a:lnTo>
                  <a:lnTo>
                    <a:pt x="2208817" y="39242"/>
                  </a:lnTo>
                  <a:lnTo>
                    <a:pt x="2090837" y="28193"/>
                  </a:lnTo>
                  <a:lnTo>
                    <a:pt x="2014130" y="25526"/>
                  </a:lnTo>
                  <a:close/>
                </a:path>
                <a:path w="6139815" h="1515745">
                  <a:moveTo>
                    <a:pt x="4282928" y="34162"/>
                  </a:moveTo>
                  <a:lnTo>
                    <a:pt x="4221462" y="34162"/>
                  </a:lnTo>
                  <a:lnTo>
                    <a:pt x="4162916" y="39622"/>
                  </a:lnTo>
                  <a:lnTo>
                    <a:pt x="4088623" y="44321"/>
                  </a:lnTo>
                  <a:lnTo>
                    <a:pt x="4414370" y="44321"/>
                  </a:lnTo>
                  <a:lnTo>
                    <a:pt x="4347570" y="38099"/>
                  </a:lnTo>
                  <a:lnTo>
                    <a:pt x="4282928" y="34162"/>
                  </a:lnTo>
                  <a:close/>
                </a:path>
                <a:path w="6139815" h="1515745">
                  <a:moveTo>
                    <a:pt x="2403757" y="38353"/>
                  </a:moveTo>
                  <a:lnTo>
                    <a:pt x="2335305" y="39622"/>
                  </a:lnTo>
                  <a:lnTo>
                    <a:pt x="2266854" y="42162"/>
                  </a:lnTo>
                  <a:lnTo>
                    <a:pt x="2459000" y="42162"/>
                  </a:lnTo>
                  <a:lnTo>
                    <a:pt x="2403757" y="38353"/>
                  </a:lnTo>
                  <a:close/>
                </a:path>
              </a:pathLst>
            </a:custGeom>
            <a:ln w="28574">
              <a:solidFill>
                <a:srgbClr val="E36C09"/>
              </a:solidFill>
            </a:ln>
          </p:spPr>
          <p:txBody>
            <a:bodyPr wrap="square" lIns="0" tIns="0" rIns="0" bIns="0" rtlCol="0"/>
            <a:lstStyle/>
            <a:p>
              <a:pPr defTabSz="554492"/>
              <a:endParaRPr sz="1092">
                <a:solidFill>
                  <a:prstClr val="black"/>
                </a:solidFill>
                <a:latin typeface="Calibri"/>
              </a:endParaRPr>
            </a:p>
          </p:txBody>
        </p:sp>
      </p:grpSp>
      <p:sp>
        <p:nvSpPr>
          <p:cNvPr id="10" name="object 10"/>
          <p:cNvSpPr txBox="1"/>
          <p:nvPr/>
        </p:nvSpPr>
        <p:spPr>
          <a:xfrm>
            <a:off x="1271878" y="1580496"/>
            <a:ext cx="2246081" cy="380695"/>
          </a:xfrm>
          <a:prstGeom prst="rect">
            <a:avLst/>
          </a:prstGeom>
        </p:spPr>
        <p:txBody>
          <a:bodyPr vert="horz" wrap="square" lIns="0" tIns="7316" rIns="0" bIns="0" rtlCol="0">
            <a:spAutoFit/>
          </a:bodyPr>
          <a:lstStyle/>
          <a:p>
            <a:pPr marL="7701" defTabSz="554492">
              <a:spcBef>
                <a:spcPts val="58"/>
              </a:spcBef>
            </a:pPr>
            <a:r>
              <a:rPr sz="2426" spc="-6" dirty="0">
                <a:solidFill>
                  <a:srgbClr val="E76D09"/>
                </a:solidFill>
                <a:latin typeface="Times New Roman"/>
                <a:cs typeface="Times New Roman"/>
              </a:rPr>
              <a:t>FUTURE</a:t>
            </a:r>
            <a:r>
              <a:rPr sz="2426" spc="-39" dirty="0">
                <a:solidFill>
                  <a:srgbClr val="E76D09"/>
                </a:solidFill>
                <a:latin typeface="Times New Roman"/>
                <a:cs typeface="Times New Roman"/>
              </a:rPr>
              <a:t> </a:t>
            </a:r>
            <a:r>
              <a:rPr sz="2426" spc="-3" dirty="0">
                <a:solidFill>
                  <a:srgbClr val="E76D09"/>
                </a:solidFill>
                <a:latin typeface="Times New Roman"/>
                <a:cs typeface="Times New Roman"/>
              </a:rPr>
              <a:t>SCOPE</a:t>
            </a:r>
            <a:endParaRPr sz="2426">
              <a:solidFill>
                <a:prstClr val="black"/>
              </a:solidFill>
              <a:latin typeface="Times New Roman"/>
              <a:cs typeface="Times New Roman"/>
            </a:endParaRPr>
          </a:p>
        </p:txBody>
      </p:sp>
      <p:sp>
        <p:nvSpPr>
          <p:cNvPr id="11" name="object 11"/>
          <p:cNvSpPr txBox="1"/>
          <p:nvPr/>
        </p:nvSpPr>
        <p:spPr>
          <a:xfrm>
            <a:off x="4376036" y="602426"/>
            <a:ext cx="2903387" cy="679499"/>
          </a:xfrm>
          <a:prstGeom prst="rect">
            <a:avLst/>
          </a:prstGeom>
        </p:spPr>
        <p:txBody>
          <a:bodyPr vert="horz" wrap="square" lIns="0" tIns="7701" rIns="0" bIns="0" rtlCol="0">
            <a:spAutoFit/>
          </a:bodyPr>
          <a:lstStyle/>
          <a:p>
            <a:pPr marL="653454" marR="3081" indent="-646137" defTabSz="554492">
              <a:spcBef>
                <a:spcPts val="61"/>
              </a:spcBef>
            </a:pPr>
            <a:r>
              <a:rPr sz="1455" b="1" spc="-3" dirty="0">
                <a:solidFill>
                  <a:prstClr val="black"/>
                </a:solidFill>
                <a:latin typeface="Times New Roman"/>
                <a:cs typeface="Times New Roman"/>
              </a:rPr>
              <a:t>Advanced</a:t>
            </a:r>
            <a:r>
              <a:rPr sz="1455" b="1" spc="-12" dirty="0">
                <a:solidFill>
                  <a:prstClr val="black"/>
                </a:solidFill>
                <a:latin typeface="Times New Roman"/>
                <a:cs typeface="Times New Roman"/>
              </a:rPr>
              <a:t> </a:t>
            </a:r>
            <a:r>
              <a:rPr sz="1455" b="1" dirty="0">
                <a:solidFill>
                  <a:prstClr val="black"/>
                </a:solidFill>
                <a:latin typeface="Times New Roman"/>
                <a:cs typeface="Times New Roman"/>
              </a:rPr>
              <a:t>Analytics</a:t>
            </a:r>
            <a:r>
              <a:rPr sz="1455" b="1" spc="-15" dirty="0">
                <a:solidFill>
                  <a:prstClr val="black"/>
                </a:solidFill>
                <a:latin typeface="Times New Roman"/>
                <a:cs typeface="Times New Roman"/>
              </a:rPr>
              <a:t> </a:t>
            </a:r>
            <a:r>
              <a:rPr sz="1455" b="1" dirty="0">
                <a:solidFill>
                  <a:prstClr val="black"/>
                </a:solidFill>
                <a:latin typeface="Times New Roman"/>
                <a:cs typeface="Times New Roman"/>
              </a:rPr>
              <a:t>Implementation </a:t>
            </a:r>
            <a:r>
              <a:rPr sz="1455" b="1" spc="-355" dirty="0">
                <a:solidFill>
                  <a:prstClr val="black"/>
                </a:solidFill>
                <a:latin typeface="Times New Roman"/>
                <a:cs typeface="Times New Roman"/>
              </a:rPr>
              <a:t> </a:t>
            </a:r>
            <a:r>
              <a:rPr sz="1455" b="1" dirty="0">
                <a:solidFill>
                  <a:prstClr val="black"/>
                </a:solidFill>
                <a:latin typeface="Times New Roman"/>
                <a:cs typeface="Times New Roman"/>
              </a:rPr>
              <a:t>Predictive Modeling </a:t>
            </a:r>
            <a:r>
              <a:rPr sz="1455" b="1" spc="3" dirty="0">
                <a:solidFill>
                  <a:prstClr val="black"/>
                </a:solidFill>
                <a:latin typeface="Times New Roman"/>
                <a:cs typeface="Times New Roman"/>
              </a:rPr>
              <a:t> </a:t>
            </a:r>
            <a:r>
              <a:rPr sz="1455" b="1" spc="-3" dirty="0">
                <a:solidFill>
                  <a:prstClr val="black"/>
                </a:solidFill>
                <a:latin typeface="Times New Roman"/>
                <a:cs typeface="Times New Roman"/>
              </a:rPr>
              <a:t>Sentiment</a:t>
            </a:r>
            <a:r>
              <a:rPr sz="1455" b="1" spc="-9" dirty="0">
                <a:solidFill>
                  <a:prstClr val="black"/>
                </a:solidFill>
                <a:latin typeface="Times New Roman"/>
                <a:cs typeface="Times New Roman"/>
              </a:rPr>
              <a:t> </a:t>
            </a:r>
            <a:r>
              <a:rPr sz="1455" b="1" spc="-3" dirty="0">
                <a:solidFill>
                  <a:prstClr val="black"/>
                </a:solidFill>
                <a:latin typeface="Times New Roman"/>
                <a:cs typeface="Times New Roman"/>
              </a:rPr>
              <a:t>Analysis</a:t>
            </a:r>
            <a:endParaRPr sz="1455">
              <a:solidFill>
                <a:prstClr val="black"/>
              </a:solidFill>
              <a:latin typeface="Times New Roman"/>
              <a:cs typeface="Times New Roman"/>
            </a:endParaRPr>
          </a:p>
        </p:txBody>
      </p:sp>
      <p:sp>
        <p:nvSpPr>
          <p:cNvPr id="12" name="object 12"/>
          <p:cNvSpPr txBox="1"/>
          <p:nvPr/>
        </p:nvSpPr>
        <p:spPr>
          <a:xfrm>
            <a:off x="4312271" y="2389111"/>
            <a:ext cx="3117098" cy="679499"/>
          </a:xfrm>
          <a:prstGeom prst="rect">
            <a:avLst/>
          </a:prstGeom>
        </p:spPr>
        <p:txBody>
          <a:bodyPr vert="horz" wrap="square" lIns="0" tIns="7701" rIns="0" bIns="0" rtlCol="0">
            <a:spAutoFit/>
          </a:bodyPr>
          <a:lstStyle/>
          <a:p>
            <a:pPr marL="718914" marR="57760" indent="-657304" defTabSz="554492">
              <a:spcBef>
                <a:spcPts val="61"/>
              </a:spcBef>
            </a:pPr>
            <a:r>
              <a:rPr sz="1455" b="1" dirty="0">
                <a:solidFill>
                  <a:prstClr val="black"/>
                </a:solidFill>
                <a:latin typeface="Times New Roman"/>
                <a:cs typeface="Times New Roman"/>
              </a:rPr>
              <a:t>Integration</a:t>
            </a:r>
            <a:r>
              <a:rPr sz="1455" b="1" spc="-24" dirty="0">
                <a:solidFill>
                  <a:prstClr val="black"/>
                </a:solidFill>
                <a:latin typeface="Times New Roman"/>
                <a:cs typeface="Times New Roman"/>
              </a:rPr>
              <a:t> </a:t>
            </a:r>
            <a:r>
              <a:rPr sz="1455" b="1" dirty="0">
                <a:solidFill>
                  <a:prstClr val="black"/>
                </a:solidFill>
                <a:latin typeface="Times New Roman"/>
                <a:cs typeface="Times New Roman"/>
              </a:rPr>
              <a:t>of</a:t>
            </a:r>
            <a:r>
              <a:rPr sz="1455" b="1" spc="-12" dirty="0">
                <a:solidFill>
                  <a:prstClr val="black"/>
                </a:solidFill>
                <a:latin typeface="Times New Roman"/>
                <a:cs typeface="Times New Roman"/>
              </a:rPr>
              <a:t> </a:t>
            </a:r>
            <a:r>
              <a:rPr sz="1455" b="1" spc="-3" dirty="0">
                <a:solidFill>
                  <a:prstClr val="black"/>
                </a:solidFill>
                <a:latin typeface="Times New Roman"/>
                <a:cs typeface="Times New Roman"/>
              </a:rPr>
              <a:t>Emerging</a:t>
            </a:r>
            <a:r>
              <a:rPr sz="1455" b="1" spc="-18" dirty="0">
                <a:solidFill>
                  <a:prstClr val="black"/>
                </a:solidFill>
                <a:latin typeface="Times New Roman"/>
                <a:cs typeface="Times New Roman"/>
              </a:rPr>
              <a:t> </a:t>
            </a:r>
            <a:r>
              <a:rPr sz="1455" b="1" dirty="0">
                <a:solidFill>
                  <a:prstClr val="black"/>
                </a:solidFill>
                <a:latin typeface="Times New Roman"/>
                <a:cs typeface="Times New Roman"/>
              </a:rPr>
              <a:t>Technologies </a:t>
            </a:r>
            <a:r>
              <a:rPr sz="1455" b="1" spc="-355" dirty="0">
                <a:solidFill>
                  <a:prstClr val="black"/>
                </a:solidFill>
                <a:latin typeface="Times New Roman"/>
                <a:cs typeface="Times New Roman"/>
              </a:rPr>
              <a:t> </a:t>
            </a:r>
            <a:r>
              <a:rPr sz="1455" b="1" dirty="0">
                <a:solidFill>
                  <a:prstClr val="black"/>
                </a:solidFill>
                <a:latin typeface="Times New Roman"/>
                <a:cs typeface="Times New Roman"/>
              </a:rPr>
              <a:t>Artificial</a:t>
            </a:r>
            <a:r>
              <a:rPr sz="1455" b="1" spc="-30" dirty="0">
                <a:solidFill>
                  <a:prstClr val="black"/>
                </a:solidFill>
                <a:latin typeface="Times New Roman"/>
                <a:cs typeface="Times New Roman"/>
              </a:rPr>
              <a:t> </a:t>
            </a:r>
            <a:r>
              <a:rPr sz="1455" b="1" dirty="0">
                <a:solidFill>
                  <a:prstClr val="black"/>
                </a:solidFill>
                <a:latin typeface="Times New Roman"/>
                <a:cs typeface="Times New Roman"/>
              </a:rPr>
              <a:t>Intelligence</a:t>
            </a:r>
            <a:endParaRPr sz="1455">
              <a:solidFill>
                <a:prstClr val="black"/>
              </a:solidFill>
              <a:latin typeface="Times New Roman"/>
              <a:cs typeface="Times New Roman"/>
            </a:endParaRPr>
          </a:p>
          <a:p>
            <a:pPr marL="7701" defTabSz="554492"/>
            <a:r>
              <a:rPr sz="1455" b="1" dirty="0">
                <a:solidFill>
                  <a:prstClr val="black"/>
                </a:solidFill>
                <a:latin typeface="Times New Roman"/>
                <a:cs typeface="Times New Roman"/>
              </a:rPr>
              <a:t>Augmented</a:t>
            </a:r>
            <a:r>
              <a:rPr sz="1455" b="1" spc="-6" dirty="0">
                <a:solidFill>
                  <a:prstClr val="black"/>
                </a:solidFill>
                <a:latin typeface="Times New Roman"/>
                <a:cs typeface="Times New Roman"/>
              </a:rPr>
              <a:t> </a:t>
            </a:r>
            <a:r>
              <a:rPr sz="1455" b="1" dirty="0">
                <a:solidFill>
                  <a:prstClr val="black"/>
                </a:solidFill>
                <a:latin typeface="Times New Roman"/>
                <a:cs typeface="Times New Roman"/>
              </a:rPr>
              <a:t>Reality</a:t>
            </a:r>
            <a:r>
              <a:rPr sz="1455" b="1" spc="-24" dirty="0">
                <a:solidFill>
                  <a:prstClr val="black"/>
                </a:solidFill>
                <a:latin typeface="Times New Roman"/>
                <a:cs typeface="Times New Roman"/>
              </a:rPr>
              <a:t> </a:t>
            </a:r>
            <a:r>
              <a:rPr sz="1455" b="1" dirty="0">
                <a:solidFill>
                  <a:prstClr val="black"/>
                </a:solidFill>
                <a:latin typeface="Times New Roman"/>
                <a:cs typeface="Times New Roman"/>
              </a:rPr>
              <a:t>and</a:t>
            </a:r>
            <a:r>
              <a:rPr sz="1455" b="1" spc="-12" dirty="0">
                <a:solidFill>
                  <a:prstClr val="black"/>
                </a:solidFill>
                <a:latin typeface="Times New Roman"/>
                <a:cs typeface="Times New Roman"/>
              </a:rPr>
              <a:t> </a:t>
            </a:r>
            <a:r>
              <a:rPr sz="1455" b="1" dirty="0">
                <a:solidFill>
                  <a:prstClr val="black"/>
                </a:solidFill>
                <a:latin typeface="Times New Roman"/>
                <a:cs typeface="Times New Roman"/>
              </a:rPr>
              <a:t>Virtual</a:t>
            </a:r>
            <a:r>
              <a:rPr sz="1455" b="1" spc="-15" dirty="0">
                <a:solidFill>
                  <a:prstClr val="black"/>
                </a:solidFill>
                <a:latin typeface="Times New Roman"/>
                <a:cs typeface="Times New Roman"/>
              </a:rPr>
              <a:t> </a:t>
            </a:r>
            <a:r>
              <a:rPr sz="1455" b="1" dirty="0">
                <a:solidFill>
                  <a:prstClr val="black"/>
                </a:solidFill>
                <a:latin typeface="Times New Roman"/>
                <a:cs typeface="Times New Roman"/>
              </a:rPr>
              <a:t>Reality</a:t>
            </a:r>
            <a:endParaRPr sz="1455">
              <a:solidFill>
                <a:prstClr val="black"/>
              </a:solidFill>
              <a:latin typeface="Times New Roman"/>
              <a:cs typeface="Times New Roman"/>
            </a:endParaRPr>
          </a:p>
        </p:txBody>
      </p:sp>
      <p:sp>
        <p:nvSpPr>
          <p:cNvPr id="13" name="object 13"/>
          <p:cNvSpPr txBox="1"/>
          <p:nvPr/>
        </p:nvSpPr>
        <p:spPr>
          <a:xfrm>
            <a:off x="7572453" y="1495707"/>
            <a:ext cx="2531029" cy="679499"/>
          </a:xfrm>
          <a:prstGeom prst="rect">
            <a:avLst/>
          </a:prstGeom>
        </p:spPr>
        <p:txBody>
          <a:bodyPr vert="horz" wrap="square" lIns="0" tIns="7701" rIns="0" bIns="0" rtlCol="0">
            <a:spAutoFit/>
          </a:bodyPr>
          <a:lstStyle/>
          <a:p>
            <a:pPr marL="7316" marR="3081" algn="ctr" defTabSz="554492">
              <a:spcBef>
                <a:spcPts val="61"/>
              </a:spcBef>
            </a:pPr>
            <a:r>
              <a:rPr sz="1455" b="1" spc="-3" dirty="0">
                <a:solidFill>
                  <a:prstClr val="black"/>
                </a:solidFill>
                <a:latin typeface="Times New Roman"/>
                <a:cs typeface="Times New Roman"/>
              </a:rPr>
              <a:t>Deeper</a:t>
            </a:r>
            <a:r>
              <a:rPr sz="1455" b="1" spc="-18" dirty="0">
                <a:solidFill>
                  <a:prstClr val="black"/>
                </a:solidFill>
                <a:latin typeface="Times New Roman"/>
                <a:cs typeface="Times New Roman"/>
              </a:rPr>
              <a:t> </a:t>
            </a:r>
            <a:r>
              <a:rPr sz="1455" b="1" spc="-3" dirty="0">
                <a:solidFill>
                  <a:prstClr val="black"/>
                </a:solidFill>
                <a:latin typeface="Times New Roman"/>
                <a:cs typeface="Times New Roman"/>
              </a:rPr>
              <a:t>Customer</a:t>
            </a:r>
            <a:r>
              <a:rPr sz="1455" b="1" spc="-12" dirty="0">
                <a:solidFill>
                  <a:prstClr val="black"/>
                </a:solidFill>
                <a:latin typeface="Times New Roman"/>
                <a:cs typeface="Times New Roman"/>
              </a:rPr>
              <a:t> </a:t>
            </a:r>
            <a:r>
              <a:rPr sz="1455" b="1" dirty="0">
                <a:solidFill>
                  <a:prstClr val="black"/>
                </a:solidFill>
                <a:latin typeface="Times New Roman"/>
                <a:cs typeface="Times New Roman"/>
              </a:rPr>
              <a:t>Segmentation </a:t>
            </a:r>
            <a:r>
              <a:rPr sz="1455" b="1" spc="-355" dirty="0">
                <a:solidFill>
                  <a:prstClr val="black"/>
                </a:solidFill>
                <a:latin typeface="Times New Roman"/>
                <a:cs typeface="Times New Roman"/>
              </a:rPr>
              <a:t> </a:t>
            </a:r>
            <a:r>
              <a:rPr sz="1455" b="1" dirty="0">
                <a:solidFill>
                  <a:prstClr val="black"/>
                </a:solidFill>
                <a:latin typeface="Times New Roman"/>
                <a:cs typeface="Times New Roman"/>
              </a:rPr>
              <a:t>Micro-Segmentation</a:t>
            </a:r>
            <a:endParaRPr sz="1455">
              <a:solidFill>
                <a:prstClr val="black"/>
              </a:solidFill>
              <a:latin typeface="Times New Roman"/>
              <a:cs typeface="Times New Roman"/>
            </a:endParaRPr>
          </a:p>
          <a:p>
            <a:pPr algn="ctr" defTabSz="554492"/>
            <a:r>
              <a:rPr sz="1455" b="1" dirty="0">
                <a:solidFill>
                  <a:prstClr val="black"/>
                </a:solidFill>
                <a:latin typeface="Times New Roman"/>
                <a:cs typeface="Times New Roman"/>
              </a:rPr>
              <a:t>Lifecycle</a:t>
            </a:r>
            <a:r>
              <a:rPr sz="1455" b="1" spc="-36" dirty="0">
                <a:solidFill>
                  <a:prstClr val="black"/>
                </a:solidFill>
                <a:latin typeface="Times New Roman"/>
                <a:cs typeface="Times New Roman"/>
              </a:rPr>
              <a:t> </a:t>
            </a:r>
            <a:r>
              <a:rPr sz="1455" b="1" dirty="0">
                <a:solidFill>
                  <a:prstClr val="black"/>
                </a:solidFill>
                <a:latin typeface="Times New Roman"/>
                <a:cs typeface="Times New Roman"/>
              </a:rPr>
              <a:t>Stage</a:t>
            </a:r>
            <a:r>
              <a:rPr sz="1455" b="1" spc="-21" dirty="0">
                <a:solidFill>
                  <a:prstClr val="black"/>
                </a:solidFill>
                <a:latin typeface="Times New Roman"/>
                <a:cs typeface="Times New Roman"/>
              </a:rPr>
              <a:t> </a:t>
            </a:r>
            <a:r>
              <a:rPr sz="1455" b="1" dirty="0">
                <a:solidFill>
                  <a:prstClr val="black"/>
                </a:solidFill>
                <a:latin typeface="Times New Roman"/>
                <a:cs typeface="Times New Roman"/>
              </a:rPr>
              <a:t>Marketing</a:t>
            </a:r>
            <a:endParaRPr sz="1455">
              <a:solidFill>
                <a:prstClr val="black"/>
              </a:solidFill>
              <a:latin typeface="Times New Roman"/>
              <a:cs typeface="Times New Roman"/>
            </a:endParaRPr>
          </a:p>
        </p:txBody>
      </p:sp>
      <p:sp>
        <p:nvSpPr>
          <p:cNvPr id="14" name="object 14"/>
          <p:cNvSpPr txBox="1"/>
          <p:nvPr/>
        </p:nvSpPr>
        <p:spPr>
          <a:xfrm>
            <a:off x="1271724" y="4660241"/>
            <a:ext cx="1995789" cy="380695"/>
          </a:xfrm>
          <a:prstGeom prst="rect">
            <a:avLst/>
          </a:prstGeom>
        </p:spPr>
        <p:txBody>
          <a:bodyPr vert="horz" wrap="square" lIns="0" tIns="7316" rIns="0" bIns="0" rtlCol="0">
            <a:spAutoFit/>
          </a:bodyPr>
          <a:lstStyle/>
          <a:p>
            <a:pPr marL="7701" defTabSz="554492">
              <a:spcBef>
                <a:spcPts val="58"/>
              </a:spcBef>
            </a:pPr>
            <a:r>
              <a:rPr sz="2426" spc="-6" dirty="0">
                <a:solidFill>
                  <a:srgbClr val="E76D09"/>
                </a:solidFill>
                <a:latin typeface="Times New Roman"/>
                <a:cs typeface="Times New Roman"/>
              </a:rPr>
              <a:t>LIMITATIONS</a:t>
            </a:r>
            <a:endParaRPr sz="2426">
              <a:solidFill>
                <a:prstClr val="black"/>
              </a:solidFill>
              <a:latin typeface="Times New Roman"/>
              <a:cs typeface="Times New Roman"/>
            </a:endParaRPr>
          </a:p>
        </p:txBody>
      </p:sp>
      <p:sp>
        <p:nvSpPr>
          <p:cNvPr id="15" name="object 15"/>
          <p:cNvSpPr txBox="1"/>
          <p:nvPr/>
        </p:nvSpPr>
        <p:spPr>
          <a:xfrm>
            <a:off x="4588972" y="3805651"/>
            <a:ext cx="2352359" cy="679499"/>
          </a:xfrm>
          <a:prstGeom prst="rect">
            <a:avLst/>
          </a:prstGeom>
        </p:spPr>
        <p:txBody>
          <a:bodyPr vert="horz" wrap="square" lIns="0" tIns="7701" rIns="0" bIns="0" rtlCol="0">
            <a:spAutoFit/>
          </a:bodyPr>
          <a:lstStyle/>
          <a:p>
            <a:pPr marL="7316" marR="3081" algn="ctr" defTabSz="554492">
              <a:spcBef>
                <a:spcPts val="61"/>
              </a:spcBef>
            </a:pPr>
            <a:r>
              <a:rPr sz="1455" b="1" spc="-3" dirty="0">
                <a:solidFill>
                  <a:prstClr val="black"/>
                </a:solidFill>
                <a:latin typeface="Times New Roman"/>
                <a:cs typeface="Times New Roman"/>
              </a:rPr>
              <a:t>Data</a:t>
            </a:r>
            <a:r>
              <a:rPr sz="1455" b="1" spc="-12" dirty="0">
                <a:solidFill>
                  <a:prstClr val="black"/>
                </a:solidFill>
                <a:latin typeface="Times New Roman"/>
                <a:cs typeface="Times New Roman"/>
              </a:rPr>
              <a:t> </a:t>
            </a:r>
            <a:r>
              <a:rPr sz="1455" b="1" dirty="0">
                <a:solidFill>
                  <a:prstClr val="black"/>
                </a:solidFill>
                <a:latin typeface="Times New Roman"/>
                <a:cs typeface="Times New Roman"/>
              </a:rPr>
              <a:t>Quality</a:t>
            </a:r>
            <a:r>
              <a:rPr sz="1455" b="1" spc="-24" dirty="0">
                <a:solidFill>
                  <a:prstClr val="black"/>
                </a:solidFill>
                <a:latin typeface="Times New Roman"/>
                <a:cs typeface="Times New Roman"/>
              </a:rPr>
              <a:t> </a:t>
            </a:r>
            <a:r>
              <a:rPr sz="1455" b="1" spc="-3" dirty="0">
                <a:solidFill>
                  <a:prstClr val="black"/>
                </a:solidFill>
                <a:latin typeface="Times New Roman"/>
                <a:cs typeface="Times New Roman"/>
              </a:rPr>
              <a:t>and</a:t>
            </a:r>
            <a:r>
              <a:rPr sz="1455" b="1" spc="-12" dirty="0">
                <a:solidFill>
                  <a:prstClr val="black"/>
                </a:solidFill>
                <a:latin typeface="Times New Roman"/>
                <a:cs typeface="Times New Roman"/>
              </a:rPr>
              <a:t> </a:t>
            </a:r>
            <a:r>
              <a:rPr sz="1455" b="1" dirty="0">
                <a:solidFill>
                  <a:prstClr val="black"/>
                </a:solidFill>
                <a:latin typeface="Times New Roman"/>
                <a:cs typeface="Times New Roman"/>
              </a:rPr>
              <a:t>Availability </a:t>
            </a:r>
            <a:r>
              <a:rPr sz="1455" b="1" spc="-355" dirty="0">
                <a:solidFill>
                  <a:prstClr val="black"/>
                </a:solidFill>
                <a:latin typeface="Times New Roman"/>
                <a:cs typeface="Times New Roman"/>
              </a:rPr>
              <a:t> </a:t>
            </a:r>
            <a:r>
              <a:rPr sz="1455" b="1" dirty="0">
                <a:solidFill>
                  <a:prstClr val="black"/>
                </a:solidFill>
                <a:latin typeface="Times New Roman"/>
                <a:cs typeface="Times New Roman"/>
              </a:rPr>
              <a:t>Incomplete</a:t>
            </a:r>
            <a:r>
              <a:rPr sz="1455" b="1" spc="-18" dirty="0">
                <a:solidFill>
                  <a:prstClr val="black"/>
                </a:solidFill>
                <a:latin typeface="Times New Roman"/>
                <a:cs typeface="Times New Roman"/>
              </a:rPr>
              <a:t> </a:t>
            </a:r>
            <a:r>
              <a:rPr sz="1455" b="1" spc="-3" dirty="0">
                <a:solidFill>
                  <a:prstClr val="black"/>
                </a:solidFill>
                <a:latin typeface="Times New Roman"/>
                <a:cs typeface="Times New Roman"/>
              </a:rPr>
              <a:t>Data</a:t>
            </a:r>
            <a:endParaRPr sz="1455">
              <a:solidFill>
                <a:prstClr val="black"/>
              </a:solidFill>
              <a:latin typeface="Times New Roman"/>
              <a:cs typeface="Times New Roman"/>
            </a:endParaRPr>
          </a:p>
          <a:p>
            <a:pPr algn="ctr" defTabSz="554492"/>
            <a:r>
              <a:rPr sz="1455" b="1" dirty="0">
                <a:solidFill>
                  <a:prstClr val="black"/>
                </a:solidFill>
                <a:latin typeface="Times New Roman"/>
                <a:cs typeface="Times New Roman"/>
              </a:rPr>
              <a:t>Historical</a:t>
            </a:r>
            <a:r>
              <a:rPr sz="1455" b="1" spc="-39" dirty="0">
                <a:solidFill>
                  <a:prstClr val="black"/>
                </a:solidFill>
                <a:latin typeface="Times New Roman"/>
                <a:cs typeface="Times New Roman"/>
              </a:rPr>
              <a:t> </a:t>
            </a:r>
            <a:r>
              <a:rPr sz="1455" b="1" dirty="0">
                <a:solidFill>
                  <a:prstClr val="black"/>
                </a:solidFill>
                <a:latin typeface="Times New Roman"/>
                <a:cs typeface="Times New Roman"/>
              </a:rPr>
              <a:t>Data</a:t>
            </a:r>
            <a:r>
              <a:rPr sz="1455" b="1" spc="-18" dirty="0">
                <a:solidFill>
                  <a:prstClr val="black"/>
                </a:solidFill>
                <a:latin typeface="Times New Roman"/>
                <a:cs typeface="Times New Roman"/>
              </a:rPr>
              <a:t> </a:t>
            </a:r>
            <a:r>
              <a:rPr sz="1455" b="1" dirty="0">
                <a:solidFill>
                  <a:prstClr val="black"/>
                </a:solidFill>
                <a:latin typeface="Times New Roman"/>
                <a:cs typeface="Times New Roman"/>
              </a:rPr>
              <a:t>Bias</a:t>
            </a:r>
            <a:endParaRPr sz="1455">
              <a:solidFill>
                <a:prstClr val="black"/>
              </a:solidFill>
              <a:latin typeface="Times New Roman"/>
              <a:cs typeface="Times New Roman"/>
            </a:endParaRPr>
          </a:p>
        </p:txBody>
      </p:sp>
      <p:sp>
        <p:nvSpPr>
          <p:cNvPr id="16" name="object 16"/>
          <p:cNvSpPr txBox="1"/>
          <p:nvPr/>
        </p:nvSpPr>
        <p:spPr>
          <a:xfrm>
            <a:off x="4586970" y="5367202"/>
            <a:ext cx="2320014" cy="679499"/>
          </a:xfrm>
          <a:prstGeom prst="rect">
            <a:avLst/>
          </a:prstGeom>
        </p:spPr>
        <p:txBody>
          <a:bodyPr vert="horz" wrap="square" lIns="0" tIns="7701" rIns="0" bIns="0" rtlCol="0">
            <a:spAutoFit/>
          </a:bodyPr>
          <a:lstStyle/>
          <a:p>
            <a:pPr marL="7316" marR="3081" indent="-770" algn="ctr" defTabSz="554492">
              <a:spcBef>
                <a:spcPts val="61"/>
              </a:spcBef>
            </a:pPr>
            <a:r>
              <a:rPr sz="1455" b="1" spc="-3" dirty="0">
                <a:solidFill>
                  <a:prstClr val="black"/>
                </a:solidFill>
                <a:latin typeface="Times New Roman"/>
                <a:cs typeface="Times New Roman"/>
              </a:rPr>
              <a:t>Dynamic </a:t>
            </a:r>
            <a:r>
              <a:rPr sz="1455" b="1" dirty="0">
                <a:solidFill>
                  <a:prstClr val="black"/>
                </a:solidFill>
                <a:latin typeface="Times New Roman"/>
                <a:cs typeface="Times New Roman"/>
              </a:rPr>
              <a:t>Market </a:t>
            </a:r>
            <a:r>
              <a:rPr sz="1455" b="1" spc="-3" dirty="0">
                <a:solidFill>
                  <a:prstClr val="black"/>
                </a:solidFill>
                <a:latin typeface="Times New Roman"/>
                <a:cs typeface="Times New Roman"/>
              </a:rPr>
              <a:t>Conditions </a:t>
            </a:r>
            <a:r>
              <a:rPr sz="1455" b="1" dirty="0">
                <a:solidFill>
                  <a:prstClr val="black"/>
                </a:solidFill>
                <a:latin typeface="Times New Roman"/>
                <a:cs typeface="Times New Roman"/>
              </a:rPr>
              <a:t> </a:t>
            </a:r>
            <a:r>
              <a:rPr sz="1455" b="1" spc="-3" dirty="0">
                <a:solidFill>
                  <a:prstClr val="black"/>
                </a:solidFill>
                <a:latin typeface="Times New Roman"/>
                <a:cs typeface="Times New Roman"/>
              </a:rPr>
              <a:t>Rapid </a:t>
            </a:r>
            <a:r>
              <a:rPr sz="1455" b="1" dirty="0">
                <a:solidFill>
                  <a:prstClr val="black"/>
                </a:solidFill>
                <a:latin typeface="Times New Roman"/>
                <a:cs typeface="Times New Roman"/>
              </a:rPr>
              <a:t>Market </a:t>
            </a:r>
            <a:r>
              <a:rPr sz="1455" b="1" spc="-3" dirty="0">
                <a:solidFill>
                  <a:prstClr val="black"/>
                </a:solidFill>
                <a:latin typeface="Times New Roman"/>
                <a:cs typeface="Times New Roman"/>
              </a:rPr>
              <a:t>Changes </a:t>
            </a:r>
            <a:r>
              <a:rPr sz="1455" b="1" dirty="0">
                <a:solidFill>
                  <a:prstClr val="black"/>
                </a:solidFill>
                <a:latin typeface="Times New Roman"/>
                <a:cs typeface="Times New Roman"/>
              </a:rPr>
              <a:t> Technological</a:t>
            </a:r>
            <a:r>
              <a:rPr sz="1455" b="1" spc="-69" dirty="0">
                <a:solidFill>
                  <a:prstClr val="black"/>
                </a:solidFill>
                <a:latin typeface="Times New Roman"/>
                <a:cs typeface="Times New Roman"/>
              </a:rPr>
              <a:t> </a:t>
            </a:r>
            <a:r>
              <a:rPr sz="1455" b="1" dirty="0">
                <a:solidFill>
                  <a:prstClr val="black"/>
                </a:solidFill>
                <a:latin typeface="Times New Roman"/>
                <a:cs typeface="Times New Roman"/>
              </a:rPr>
              <a:t>Advancements</a:t>
            </a:r>
            <a:endParaRPr sz="1455">
              <a:solidFill>
                <a:prstClr val="black"/>
              </a:solidFill>
              <a:latin typeface="Times New Roman"/>
              <a:cs typeface="Times New Roman"/>
            </a:endParaRPr>
          </a:p>
        </p:txBody>
      </p:sp>
      <p:sp>
        <p:nvSpPr>
          <p:cNvPr id="17" name="object 17"/>
          <p:cNvSpPr txBox="1"/>
          <p:nvPr/>
        </p:nvSpPr>
        <p:spPr>
          <a:xfrm>
            <a:off x="7529174" y="4546419"/>
            <a:ext cx="2777856" cy="679499"/>
          </a:xfrm>
          <a:prstGeom prst="rect">
            <a:avLst/>
          </a:prstGeom>
        </p:spPr>
        <p:txBody>
          <a:bodyPr vert="horz" wrap="square" lIns="0" tIns="7701" rIns="0" bIns="0" rtlCol="0">
            <a:spAutoFit/>
          </a:bodyPr>
          <a:lstStyle/>
          <a:p>
            <a:pPr marL="7316" marR="3081" indent="-1155" algn="ctr" defTabSz="554492">
              <a:spcBef>
                <a:spcPts val="61"/>
              </a:spcBef>
            </a:pPr>
            <a:r>
              <a:rPr sz="1455" b="1" spc="-3" dirty="0">
                <a:solidFill>
                  <a:prstClr val="black"/>
                </a:solidFill>
                <a:latin typeface="Times New Roman"/>
                <a:cs typeface="Times New Roman"/>
              </a:rPr>
              <a:t>Consumer </a:t>
            </a:r>
            <a:r>
              <a:rPr sz="1455" b="1" dirty="0">
                <a:solidFill>
                  <a:prstClr val="black"/>
                </a:solidFill>
                <a:latin typeface="Times New Roman"/>
                <a:cs typeface="Times New Roman"/>
              </a:rPr>
              <a:t>Behavior Complexity </a:t>
            </a:r>
            <a:r>
              <a:rPr sz="1455" b="1" spc="3" dirty="0">
                <a:solidFill>
                  <a:prstClr val="black"/>
                </a:solidFill>
                <a:latin typeface="Times New Roman"/>
                <a:cs typeface="Times New Roman"/>
              </a:rPr>
              <a:t> </a:t>
            </a:r>
            <a:r>
              <a:rPr sz="1455" b="1" dirty="0">
                <a:solidFill>
                  <a:prstClr val="black"/>
                </a:solidFill>
                <a:latin typeface="Times New Roman"/>
                <a:cs typeface="Times New Roman"/>
              </a:rPr>
              <a:t>Unpredictable</a:t>
            </a:r>
            <a:r>
              <a:rPr sz="1455" b="1" spc="-12" dirty="0">
                <a:solidFill>
                  <a:prstClr val="black"/>
                </a:solidFill>
                <a:latin typeface="Times New Roman"/>
                <a:cs typeface="Times New Roman"/>
              </a:rPr>
              <a:t> </a:t>
            </a:r>
            <a:r>
              <a:rPr sz="1455" b="1" spc="-3" dirty="0">
                <a:solidFill>
                  <a:prstClr val="black"/>
                </a:solidFill>
                <a:latin typeface="Times New Roman"/>
                <a:cs typeface="Times New Roman"/>
              </a:rPr>
              <a:t>Consumer</a:t>
            </a:r>
            <a:r>
              <a:rPr sz="1455" b="1" spc="-6" dirty="0">
                <a:solidFill>
                  <a:prstClr val="black"/>
                </a:solidFill>
                <a:latin typeface="Times New Roman"/>
                <a:cs typeface="Times New Roman"/>
              </a:rPr>
              <a:t> </a:t>
            </a:r>
            <a:r>
              <a:rPr sz="1455" b="1" spc="-3" dirty="0">
                <a:solidFill>
                  <a:prstClr val="black"/>
                </a:solidFill>
                <a:latin typeface="Times New Roman"/>
                <a:cs typeface="Times New Roman"/>
              </a:rPr>
              <a:t>Behavior </a:t>
            </a:r>
            <a:r>
              <a:rPr sz="1455" b="1" spc="-355" dirty="0">
                <a:solidFill>
                  <a:prstClr val="black"/>
                </a:solidFill>
                <a:latin typeface="Times New Roman"/>
                <a:cs typeface="Times New Roman"/>
              </a:rPr>
              <a:t> </a:t>
            </a:r>
            <a:r>
              <a:rPr sz="1455" b="1" dirty="0">
                <a:solidFill>
                  <a:prstClr val="black"/>
                </a:solidFill>
                <a:latin typeface="Times New Roman"/>
                <a:cs typeface="Times New Roman"/>
              </a:rPr>
              <a:t>Psychological</a:t>
            </a:r>
            <a:r>
              <a:rPr sz="1455" b="1" spc="-21" dirty="0">
                <a:solidFill>
                  <a:prstClr val="black"/>
                </a:solidFill>
                <a:latin typeface="Times New Roman"/>
                <a:cs typeface="Times New Roman"/>
              </a:rPr>
              <a:t> </a:t>
            </a:r>
            <a:r>
              <a:rPr sz="1455" b="1" spc="-3" dirty="0">
                <a:solidFill>
                  <a:prstClr val="black"/>
                </a:solidFill>
                <a:latin typeface="Times New Roman"/>
                <a:cs typeface="Times New Roman"/>
              </a:rPr>
              <a:t>Factors</a:t>
            </a:r>
            <a:endParaRPr sz="1455">
              <a:solidFill>
                <a:prstClr val="black"/>
              </a:solidFill>
              <a:latin typeface="Times New Roman"/>
              <a:cs typeface="Times New Roman"/>
            </a:endParaRPr>
          </a:p>
        </p:txBody>
      </p:sp>
      <p:grpSp>
        <p:nvGrpSpPr>
          <p:cNvPr id="18" name="object 18"/>
          <p:cNvGrpSpPr/>
          <p:nvPr/>
        </p:nvGrpSpPr>
        <p:grpSpPr>
          <a:xfrm>
            <a:off x="81507" y="2321265"/>
            <a:ext cx="1663479" cy="4422851"/>
            <a:chOff x="133705" y="3827937"/>
            <a:chExt cx="2743200" cy="7293609"/>
          </a:xfrm>
        </p:grpSpPr>
        <p:pic>
          <p:nvPicPr>
            <p:cNvPr id="19" name="object 19"/>
            <p:cNvPicPr/>
            <p:nvPr/>
          </p:nvPicPr>
          <p:blipFill>
            <a:blip r:embed="rId3" cstate="print"/>
            <a:stretch>
              <a:fillRect/>
            </a:stretch>
          </p:blipFill>
          <p:spPr>
            <a:xfrm>
              <a:off x="308190" y="3827937"/>
              <a:ext cx="2383721" cy="2419541"/>
            </a:xfrm>
            <a:prstGeom prst="rect">
              <a:avLst/>
            </a:prstGeom>
          </p:spPr>
        </p:pic>
        <p:pic>
          <p:nvPicPr>
            <p:cNvPr id="20" name="object 20"/>
            <p:cNvPicPr/>
            <p:nvPr/>
          </p:nvPicPr>
          <p:blipFill>
            <a:blip r:embed="rId4" cstate="print"/>
            <a:stretch>
              <a:fillRect/>
            </a:stretch>
          </p:blipFill>
          <p:spPr>
            <a:xfrm>
              <a:off x="133705" y="8378359"/>
              <a:ext cx="2743127" cy="2743113"/>
            </a:xfrm>
            <a:prstGeom prst="rect">
              <a:avLst/>
            </a:prstGeom>
          </p:spPr>
        </p:pic>
      </p:grpSp>
      <p:pic>
        <p:nvPicPr>
          <p:cNvPr id="21" name="object 5">
            <a:extLst>
              <a:ext uri="{FF2B5EF4-FFF2-40B4-BE49-F238E27FC236}">
                <a16:creationId xmlns:a16="http://schemas.microsoft.com/office/drawing/2014/main" id="{88934D50-A0A0-087F-79E4-9F1290434743}"/>
              </a:ext>
            </a:extLst>
          </p:cNvPr>
          <p:cNvPicPr/>
          <p:nvPr/>
        </p:nvPicPr>
        <p:blipFill>
          <a:blip r:embed="rId5" cstate="print"/>
          <a:stretch>
            <a:fillRect/>
          </a:stretch>
        </p:blipFill>
        <p:spPr>
          <a:xfrm>
            <a:off x="11112328" y="32109"/>
            <a:ext cx="1079672" cy="9100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19F0-1E50-5ADD-FEE4-1496126D3257}"/>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AEDC7D8-F197-D9E1-C817-725926EAB35B}"/>
              </a:ext>
            </a:extLst>
          </p:cNvPr>
          <p:cNvCxnSpPr/>
          <p:nvPr/>
        </p:nvCxnSpPr>
        <p:spPr>
          <a:xfrm>
            <a:off x="314632" y="235974"/>
            <a:ext cx="11592233" cy="0"/>
          </a:xfrm>
          <a:prstGeom prst="line">
            <a:avLst/>
          </a:prstGeom>
          <a:ln w="25400">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8C8E6DD-7518-EA27-58A3-CDD0FA87D585}"/>
              </a:ext>
            </a:extLst>
          </p:cNvPr>
          <p:cNvCxnSpPr/>
          <p:nvPr/>
        </p:nvCxnSpPr>
        <p:spPr>
          <a:xfrm>
            <a:off x="314632" y="6622026"/>
            <a:ext cx="11592233" cy="0"/>
          </a:xfrm>
          <a:prstGeom prst="line">
            <a:avLst/>
          </a:prstGeom>
          <a:ln w="25400">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C438D63-7715-55CA-9F2C-F68838E7993B}"/>
              </a:ext>
            </a:extLst>
          </p:cNvPr>
          <p:cNvCxnSpPr/>
          <p:nvPr/>
        </p:nvCxnSpPr>
        <p:spPr>
          <a:xfrm>
            <a:off x="11906865" y="235974"/>
            <a:ext cx="0" cy="6386052"/>
          </a:xfrm>
          <a:prstGeom prst="line">
            <a:avLst/>
          </a:prstGeom>
          <a:ln w="25400">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898E315-3DA3-8913-1877-6BB66771B88B}"/>
              </a:ext>
            </a:extLst>
          </p:cNvPr>
          <p:cNvCxnSpPr/>
          <p:nvPr/>
        </p:nvCxnSpPr>
        <p:spPr>
          <a:xfrm>
            <a:off x="314632" y="235974"/>
            <a:ext cx="0" cy="6386052"/>
          </a:xfrm>
          <a:prstGeom prst="line">
            <a:avLst/>
          </a:prstGeom>
          <a:ln w="25400">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3" name="Half Frame 22">
            <a:extLst>
              <a:ext uri="{FF2B5EF4-FFF2-40B4-BE49-F238E27FC236}">
                <a16:creationId xmlns:a16="http://schemas.microsoft.com/office/drawing/2014/main" id="{5824AC09-E338-EED6-6DF5-8B8E96C18F01}"/>
              </a:ext>
            </a:extLst>
          </p:cNvPr>
          <p:cNvSpPr/>
          <p:nvPr/>
        </p:nvSpPr>
        <p:spPr>
          <a:xfrm>
            <a:off x="314632" y="235973"/>
            <a:ext cx="1079671" cy="2231924"/>
          </a:xfrm>
          <a:prstGeom prst="halfFrame">
            <a:avLst/>
          </a:prstGeom>
          <a:solidFill>
            <a:schemeClr val="accent6">
              <a:lumMod val="75000"/>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Half Frame 24">
            <a:extLst>
              <a:ext uri="{FF2B5EF4-FFF2-40B4-BE49-F238E27FC236}">
                <a16:creationId xmlns:a16="http://schemas.microsoft.com/office/drawing/2014/main" id="{A14BCBEA-DA73-2969-7294-9085EF943502}"/>
              </a:ext>
            </a:extLst>
          </p:cNvPr>
          <p:cNvSpPr/>
          <p:nvPr/>
        </p:nvSpPr>
        <p:spPr>
          <a:xfrm rot="10800000">
            <a:off x="10851327" y="4558701"/>
            <a:ext cx="1079651" cy="2094270"/>
          </a:xfrm>
          <a:prstGeom prst="halfFram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6" name="object 5">
            <a:extLst>
              <a:ext uri="{FF2B5EF4-FFF2-40B4-BE49-F238E27FC236}">
                <a16:creationId xmlns:a16="http://schemas.microsoft.com/office/drawing/2014/main" id="{5431B6E1-4794-D49A-23A7-D09E274D47E9}"/>
              </a:ext>
            </a:extLst>
          </p:cNvPr>
          <p:cNvPicPr/>
          <p:nvPr/>
        </p:nvPicPr>
        <p:blipFill>
          <a:blip r:embed="rId2" cstate="print"/>
          <a:stretch>
            <a:fillRect/>
          </a:stretch>
        </p:blipFill>
        <p:spPr>
          <a:xfrm>
            <a:off x="11026399" y="157640"/>
            <a:ext cx="1079672" cy="910066"/>
          </a:xfrm>
          <a:prstGeom prst="rect">
            <a:avLst/>
          </a:prstGeom>
        </p:spPr>
      </p:pic>
      <p:sp>
        <p:nvSpPr>
          <p:cNvPr id="2" name="TextBox 1">
            <a:extLst>
              <a:ext uri="{FF2B5EF4-FFF2-40B4-BE49-F238E27FC236}">
                <a16:creationId xmlns:a16="http://schemas.microsoft.com/office/drawing/2014/main" id="{AD93029E-F5BE-BA5E-20C3-EBD32C7605AE}"/>
              </a:ext>
            </a:extLst>
          </p:cNvPr>
          <p:cNvSpPr txBox="1"/>
          <p:nvPr/>
        </p:nvSpPr>
        <p:spPr>
          <a:xfrm>
            <a:off x="4532675" y="2028617"/>
            <a:ext cx="7344693" cy="1400383"/>
          </a:xfrm>
          <a:prstGeom prst="rect">
            <a:avLst/>
          </a:prstGeom>
          <a:noFill/>
        </p:spPr>
        <p:txBody>
          <a:bodyPr wrap="square" rtlCol="0">
            <a:spAutoFit/>
          </a:bodyPr>
          <a:lstStyle/>
          <a:p>
            <a:pPr algn="ctr"/>
            <a:r>
              <a:rPr lang="en-US" sz="8500" dirty="0">
                <a:solidFill>
                  <a:schemeClr val="accent6"/>
                </a:solidFill>
                <a:latin typeface="Times New Roman" panose="02020603050405020304" pitchFamily="18" charset="0"/>
                <a:cs typeface="Times New Roman" panose="02020603050405020304" pitchFamily="18" charset="0"/>
              </a:rPr>
              <a:t>THANK YOU</a:t>
            </a:r>
            <a:endParaRPr lang="en-IN" sz="8500" dirty="0">
              <a:solidFill>
                <a:schemeClr val="accent6"/>
              </a:solidFill>
              <a:latin typeface="Times New Roman" panose="02020603050405020304" pitchFamily="18" charset="0"/>
              <a:cs typeface="Times New Roman" panose="02020603050405020304" pitchFamily="18" charset="0"/>
            </a:endParaRPr>
          </a:p>
        </p:txBody>
      </p:sp>
      <p:pic>
        <p:nvPicPr>
          <p:cNvPr id="3" name="Picture 2" descr="A person in a suit standing in front of a window&#10;&#10;Description automatically generated">
            <a:extLst>
              <a:ext uri="{FF2B5EF4-FFF2-40B4-BE49-F238E27FC236}">
                <a16:creationId xmlns:a16="http://schemas.microsoft.com/office/drawing/2014/main" id="{1743B195-D866-7053-753D-8724120C3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77" y="696297"/>
            <a:ext cx="4374931" cy="4374931"/>
          </a:xfrm>
          <a:prstGeom prst="ellipse">
            <a:avLst/>
          </a:prstGeom>
          <a:ln>
            <a:noFill/>
          </a:ln>
          <a:effectLst>
            <a:softEdge rad="112500"/>
          </a:effectLst>
        </p:spPr>
      </p:pic>
      <p:sp>
        <p:nvSpPr>
          <p:cNvPr id="4" name="TextBox 3">
            <a:extLst>
              <a:ext uri="{FF2B5EF4-FFF2-40B4-BE49-F238E27FC236}">
                <a16:creationId xmlns:a16="http://schemas.microsoft.com/office/drawing/2014/main" id="{B85897AE-F326-743F-A94D-DEFB327D13AC}"/>
              </a:ext>
            </a:extLst>
          </p:cNvPr>
          <p:cNvSpPr txBox="1"/>
          <p:nvPr/>
        </p:nvSpPr>
        <p:spPr>
          <a:xfrm>
            <a:off x="8898195" y="4514264"/>
            <a:ext cx="2979173" cy="1754326"/>
          </a:xfrm>
          <a:prstGeom prst="rect">
            <a:avLst/>
          </a:prstGeom>
          <a:noFill/>
        </p:spPr>
        <p:txBody>
          <a:bodyPr wrap="square" rtlCol="0">
            <a:spAutoFit/>
          </a:bodyPr>
          <a:lstStyle/>
          <a:p>
            <a:pPr algn="ctr"/>
            <a:r>
              <a:rPr lang="en-US" dirty="0"/>
              <a:t>GROUP 7</a:t>
            </a:r>
          </a:p>
          <a:p>
            <a:pPr algn="ctr"/>
            <a:r>
              <a:rPr lang="en-US" dirty="0"/>
              <a:t>SAI GAGAN SHAKAMURI</a:t>
            </a:r>
          </a:p>
          <a:p>
            <a:pPr algn="ctr"/>
            <a:r>
              <a:rPr lang="en-US" dirty="0"/>
              <a:t>SHREY SANDEEP JAIN</a:t>
            </a:r>
          </a:p>
          <a:p>
            <a:pPr algn="ctr"/>
            <a:r>
              <a:rPr lang="en-US" dirty="0"/>
              <a:t>KISHORE KUMAR SURESH</a:t>
            </a:r>
          </a:p>
          <a:p>
            <a:pPr algn="ctr"/>
            <a:r>
              <a:rPr lang="en-US" dirty="0"/>
              <a:t>VIKRAM RATAN</a:t>
            </a:r>
          </a:p>
          <a:p>
            <a:pPr algn="ctr"/>
            <a:r>
              <a:rPr lang="en-US" dirty="0"/>
              <a:t>JITIN NAIDU KONDIPATI</a:t>
            </a:r>
            <a:endParaRPr lang="en-IN" dirty="0"/>
          </a:p>
        </p:txBody>
      </p:sp>
    </p:spTree>
    <p:extLst>
      <p:ext uri="{BB962C8B-B14F-4D97-AF65-F5344CB8AC3E}">
        <p14:creationId xmlns:p14="http://schemas.microsoft.com/office/powerpoint/2010/main" val="131321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D7E58-B68C-7596-13FB-0C018BDF25F0}"/>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C6B7BAD-787B-1401-0031-7BE7352FC876}"/>
              </a:ext>
            </a:extLst>
          </p:cNvPr>
          <p:cNvCxnSpPr/>
          <p:nvPr/>
        </p:nvCxnSpPr>
        <p:spPr>
          <a:xfrm>
            <a:off x="314632" y="235974"/>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FCE835D-218E-4776-CB54-FE7F6814691C}"/>
              </a:ext>
            </a:extLst>
          </p:cNvPr>
          <p:cNvCxnSpPr/>
          <p:nvPr/>
        </p:nvCxnSpPr>
        <p:spPr>
          <a:xfrm>
            <a:off x="314632" y="6622026"/>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C42F55A-53DD-D72A-974A-47EFBAC8F071}"/>
              </a:ext>
            </a:extLst>
          </p:cNvPr>
          <p:cNvCxnSpPr/>
          <p:nvPr/>
        </p:nvCxnSpPr>
        <p:spPr>
          <a:xfrm>
            <a:off x="11906865"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15770AD-3D03-895A-A262-D41DF1618C2F}"/>
              </a:ext>
            </a:extLst>
          </p:cNvPr>
          <p:cNvCxnSpPr/>
          <p:nvPr/>
        </p:nvCxnSpPr>
        <p:spPr>
          <a:xfrm>
            <a:off x="314632"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3" name="Half Frame 22">
            <a:extLst>
              <a:ext uri="{FF2B5EF4-FFF2-40B4-BE49-F238E27FC236}">
                <a16:creationId xmlns:a16="http://schemas.microsoft.com/office/drawing/2014/main" id="{24D5728B-2857-CF7D-D640-2558922133A0}"/>
              </a:ext>
            </a:extLst>
          </p:cNvPr>
          <p:cNvSpPr/>
          <p:nvPr/>
        </p:nvSpPr>
        <p:spPr>
          <a:xfrm>
            <a:off x="314632" y="235973"/>
            <a:ext cx="1079671" cy="2231924"/>
          </a:xfrm>
          <a:prstGeom prst="halfFrame">
            <a:avLst/>
          </a:prstGeom>
          <a:solidFill>
            <a:schemeClr val="accent2">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Half Frame 24">
            <a:extLst>
              <a:ext uri="{FF2B5EF4-FFF2-40B4-BE49-F238E27FC236}">
                <a16:creationId xmlns:a16="http://schemas.microsoft.com/office/drawing/2014/main" id="{1BAB37FB-252E-3FDB-45C0-77DB4254E80A}"/>
              </a:ext>
            </a:extLst>
          </p:cNvPr>
          <p:cNvSpPr/>
          <p:nvPr/>
        </p:nvSpPr>
        <p:spPr>
          <a:xfrm rot="10800000">
            <a:off x="10851327" y="4558701"/>
            <a:ext cx="1079651" cy="20942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4" name="Content Placeholder 4" descr="A person in a graduation gown&#10;&#10;Description automatically generated">
            <a:extLst>
              <a:ext uri="{FF2B5EF4-FFF2-40B4-BE49-F238E27FC236}">
                <a16:creationId xmlns:a16="http://schemas.microsoft.com/office/drawing/2014/main" id="{FA6E2938-D6D7-10E2-220C-D39DF6441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467" y="654564"/>
            <a:ext cx="4351338" cy="43513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Connector: Elbow 5">
            <a:extLst>
              <a:ext uri="{FF2B5EF4-FFF2-40B4-BE49-F238E27FC236}">
                <a16:creationId xmlns:a16="http://schemas.microsoft.com/office/drawing/2014/main" id="{00CFB5DB-E25A-3492-6DE3-D3C8FDC61CCA}"/>
              </a:ext>
            </a:extLst>
          </p:cNvPr>
          <p:cNvCxnSpPr>
            <a:cxnSpLocks/>
          </p:cNvCxnSpPr>
          <p:nvPr/>
        </p:nvCxnSpPr>
        <p:spPr>
          <a:xfrm>
            <a:off x="5275321" y="2830233"/>
            <a:ext cx="986022" cy="776748"/>
          </a:xfrm>
          <a:prstGeom prst="bentConnector3">
            <a:avLst/>
          </a:prstGeom>
          <a:ln w="50800" cmpd="sng">
            <a:solidFill>
              <a:schemeClr val="accent2"/>
            </a:solidFill>
            <a:prstDash val="sysDash"/>
            <a:headEnd type="none" w="lg" len="lg"/>
            <a:tailEnd type="stealth" w="lg" len="lg"/>
          </a:ln>
          <a:effectLst>
            <a:softEdge rad="0"/>
          </a:effectLst>
        </p:spPr>
        <p:style>
          <a:lnRef idx="2">
            <a:schemeClr val="accent1"/>
          </a:lnRef>
          <a:fillRef idx="0">
            <a:schemeClr val="accent1"/>
          </a:fillRef>
          <a:effectRef idx="1">
            <a:schemeClr val="accent1"/>
          </a:effectRef>
          <a:fontRef idx="minor">
            <a:schemeClr val="tx1"/>
          </a:fontRef>
        </p:style>
      </p:cxnSp>
      <p:pic>
        <p:nvPicPr>
          <p:cNvPr id="10" name="Picture 9" descr="A person sitting at a desk with a computer and graphics&#10;&#10;Description automatically generated">
            <a:extLst>
              <a:ext uri="{FF2B5EF4-FFF2-40B4-BE49-F238E27FC236}">
                <a16:creationId xmlns:a16="http://schemas.microsoft.com/office/drawing/2014/main" id="{D0367F3F-8E36-CD20-26E6-A1003EFBE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43" y="1690582"/>
            <a:ext cx="4351339" cy="43513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object 5">
            <a:extLst>
              <a:ext uri="{FF2B5EF4-FFF2-40B4-BE49-F238E27FC236}">
                <a16:creationId xmlns:a16="http://schemas.microsoft.com/office/drawing/2014/main" id="{5FB272D8-C63C-0FCA-B66E-2159C9B4AA59}"/>
              </a:ext>
            </a:extLst>
          </p:cNvPr>
          <p:cNvPicPr/>
          <p:nvPr/>
        </p:nvPicPr>
        <p:blipFill>
          <a:blip r:embed="rId4" cstate="print"/>
          <a:stretch>
            <a:fillRect/>
          </a:stretch>
        </p:blipFill>
        <p:spPr>
          <a:xfrm>
            <a:off x="11097110" y="82993"/>
            <a:ext cx="1079672" cy="910066"/>
          </a:xfrm>
          <a:prstGeom prst="rect">
            <a:avLst/>
          </a:prstGeom>
        </p:spPr>
      </p:pic>
    </p:spTree>
    <p:extLst>
      <p:ext uri="{BB962C8B-B14F-4D97-AF65-F5344CB8AC3E}">
        <p14:creationId xmlns:p14="http://schemas.microsoft.com/office/powerpoint/2010/main" val="75917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E229C-DC4B-293C-D1C2-624D541895BB}"/>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A71D47B5-5307-5280-9CB4-92AFEA76D2E4}"/>
              </a:ext>
            </a:extLst>
          </p:cNvPr>
          <p:cNvCxnSpPr/>
          <p:nvPr/>
        </p:nvCxnSpPr>
        <p:spPr>
          <a:xfrm>
            <a:off x="314632" y="235974"/>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3E8719-2A97-1AE2-92C7-6DFF84B120FA}"/>
              </a:ext>
            </a:extLst>
          </p:cNvPr>
          <p:cNvCxnSpPr/>
          <p:nvPr/>
        </p:nvCxnSpPr>
        <p:spPr>
          <a:xfrm>
            <a:off x="314632" y="6622026"/>
            <a:ext cx="11592233" cy="0"/>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301FA2-54C2-7847-2815-D68E3B9683C9}"/>
              </a:ext>
            </a:extLst>
          </p:cNvPr>
          <p:cNvCxnSpPr/>
          <p:nvPr/>
        </p:nvCxnSpPr>
        <p:spPr>
          <a:xfrm>
            <a:off x="11906865"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8C93D29-9326-F352-6B99-1265D73DB5E8}"/>
              </a:ext>
            </a:extLst>
          </p:cNvPr>
          <p:cNvCxnSpPr/>
          <p:nvPr/>
        </p:nvCxnSpPr>
        <p:spPr>
          <a:xfrm>
            <a:off x="314632" y="235974"/>
            <a:ext cx="0" cy="6386052"/>
          </a:xfrm>
          <a:prstGeom prst="line">
            <a:avLst/>
          </a:prstGeom>
          <a:ln w="25400">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3" name="Half Frame 22">
            <a:extLst>
              <a:ext uri="{FF2B5EF4-FFF2-40B4-BE49-F238E27FC236}">
                <a16:creationId xmlns:a16="http://schemas.microsoft.com/office/drawing/2014/main" id="{E258FB56-5A6B-5853-3223-C783C957E697}"/>
              </a:ext>
            </a:extLst>
          </p:cNvPr>
          <p:cNvSpPr/>
          <p:nvPr/>
        </p:nvSpPr>
        <p:spPr>
          <a:xfrm>
            <a:off x="314632" y="235973"/>
            <a:ext cx="1079671" cy="2231924"/>
          </a:xfrm>
          <a:prstGeom prst="halfFrame">
            <a:avLst/>
          </a:prstGeom>
          <a:solidFill>
            <a:schemeClr val="accent2">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Half Frame 24">
            <a:extLst>
              <a:ext uri="{FF2B5EF4-FFF2-40B4-BE49-F238E27FC236}">
                <a16:creationId xmlns:a16="http://schemas.microsoft.com/office/drawing/2014/main" id="{AC1663F8-D71A-87F4-9AAE-86B82F98FB3A}"/>
              </a:ext>
            </a:extLst>
          </p:cNvPr>
          <p:cNvSpPr/>
          <p:nvPr/>
        </p:nvSpPr>
        <p:spPr>
          <a:xfrm rot="10800000">
            <a:off x="10851327" y="4558701"/>
            <a:ext cx="1079651" cy="20942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4" name="Picture 3" descr="A group of people clapping and clapping hands&#10;&#10;Description automatically generated">
            <a:extLst>
              <a:ext uri="{FF2B5EF4-FFF2-40B4-BE49-F238E27FC236}">
                <a16:creationId xmlns:a16="http://schemas.microsoft.com/office/drawing/2014/main" id="{8B715326-75C5-159B-F4C1-4F7B7B88A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186" y="1028608"/>
            <a:ext cx="4280578" cy="42805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4451B1D4-B747-6FDE-9837-FC11E85C1A14}"/>
              </a:ext>
            </a:extLst>
          </p:cNvPr>
          <p:cNvSpPr txBox="1"/>
          <p:nvPr/>
        </p:nvSpPr>
        <p:spPr>
          <a:xfrm>
            <a:off x="2778332" y="188140"/>
            <a:ext cx="7128386" cy="707886"/>
          </a:xfrm>
          <a:prstGeom prst="rect">
            <a:avLst/>
          </a:prstGeom>
          <a:noFill/>
        </p:spPr>
        <p:txBody>
          <a:bodyPr wrap="square" rtlCol="0">
            <a:spAutoFit/>
          </a:bodyPr>
          <a:lstStyle/>
          <a:p>
            <a:pPr algn="ctr"/>
            <a:r>
              <a:rPr kumimoji="0" lang="en-IN" sz="2000" b="1" i="0" u="none" strike="noStrike" kern="0" cap="none" spc="-10" normalizeH="0" baseline="0" noProof="0" dirty="0">
                <a:ln>
                  <a:noFill/>
                </a:ln>
                <a:solidFill>
                  <a:srgbClr val="F17000"/>
                </a:solidFill>
                <a:effectLst/>
                <a:uLnTx/>
                <a:uFillTx/>
                <a:latin typeface="Times New Roman"/>
                <a:ea typeface="+mn-ea"/>
                <a:cs typeface="Times New Roman"/>
              </a:rPr>
              <a:t>BUAN </a:t>
            </a:r>
            <a:r>
              <a:rPr kumimoji="0" lang="en-IN" sz="2000" b="1" i="0" u="none" strike="noStrike" kern="0" cap="none" spc="5" normalizeH="0" baseline="0" noProof="0" dirty="0">
                <a:ln>
                  <a:noFill/>
                </a:ln>
                <a:solidFill>
                  <a:srgbClr val="F17000"/>
                </a:solidFill>
                <a:effectLst/>
                <a:uLnTx/>
                <a:uFillTx/>
                <a:latin typeface="Times New Roman"/>
                <a:ea typeface="+mn-ea"/>
                <a:cs typeface="Times New Roman"/>
              </a:rPr>
              <a:t>6390 </a:t>
            </a:r>
            <a:r>
              <a:rPr kumimoji="0" lang="en-IN" sz="2000" b="1" i="0" u="none" strike="noStrike" kern="0" cap="none" spc="10" normalizeH="0" baseline="0" noProof="0" dirty="0">
                <a:ln>
                  <a:noFill/>
                </a:ln>
                <a:solidFill>
                  <a:srgbClr val="F17000"/>
                </a:solidFill>
                <a:effectLst/>
                <a:uLnTx/>
                <a:uFillTx/>
                <a:latin typeface="Times New Roman"/>
                <a:ea typeface="+mn-ea"/>
                <a:cs typeface="Times New Roman"/>
              </a:rPr>
              <a:t> </a:t>
            </a:r>
          </a:p>
          <a:p>
            <a:pPr algn="ctr"/>
            <a:r>
              <a:rPr kumimoji="0" lang="en-IN" sz="2000" b="1" i="0" u="none" strike="noStrike" kern="0" cap="none" spc="0" normalizeH="0" baseline="0" noProof="0" dirty="0">
                <a:ln>
                  <a:noFill/>
                </a:ln>
                <a:solidFill>
                  <a:srgbClr val="F17000"/>
                </a:solidFill>
                <a:effectLst/>
                <a:uLnTx/>
                <a:uFillTx/>
                <a:latin typeface="Times New Roman"/>
                <a:ea typeface="+mn-ea"/>
                <a:cs typeface="Times New Roman"/>
              </a:rPr>
              <a:t>ANALYTICS</a:t>
            </a:r>
            <a:r>
              <a:rPr kumimoji="0" lang="en-IN" sz="2000" b="1" i="0" u="none" strike="noStrike" kern="0" cap="none" spc="-20" normalizeH="0" baseline="0" noProof="0" dirty="0">
                <a:ln>
                  <a:noFill/>
                </a:ln>
                <a:solidFill>
                  <a:srgbClr val="F17000"/>
                </a:solidFill>
                <a:effectLst/>
                <a:uLnTx/>
                <a:uFillTx/>
                <a:latin typeface="Times New Roman"/>
                <a:ea typeface="+mn-ea"/>
                <a:cs typeface="Times New Roman"/>
              </a:rPr>
              <a:t> </a:t>
            </a:r>
            <a:r>
              <a:rPr kumimoji="0" lang="en-IN" sz="2000" b="1" i="0" u="none" strike="noStrike" kern="0" cap="none" spc="-5" normalizeH="0" baseline="0" noProof="0" dirty="0">
                <a:ln>
                  <a:noFill/>
                </a:ln>
                <a:solidFill>
                  <a:srgbClr val="F17000"/>
                </a:solidFill>
                <a:effectLst/>
                <a:uLnTx/>
                <a:uFillTx/>
                <a:latin typeface="Times New Roman"/>
                <a:ea typeface="+mn-ea"/>
                <a:cs typeface="Times New Roman"/>
              </a:rPr>
              <a:t>PRACTICUM</a:t>
            </a:r>
            <a:endParaRPr lang="en-IN" sz="2000" dirty="0"/>
          </a:p>
        </p:txBody>
      </p:sp>
      <p:pic>
        <p:nvPicPr>
          <p:cNvPr id="8" name="object 5">
            <a:extLst>
              <a:ext uri="{FF2B5EF4-FFF2-40B4-BE49-F238E27FC236}">
                <a16:creationId xmlns:a16="http://schemas.microsoft.com/office/drawing/2014/main" id="{BD78AAAE-6F66-4B19-0B2B-099E2E461CED}"/>
              </a:ext>
            </a:extLst>
          </p:cNvPr>
          <p:cNvPicPr/>
          <p:nvPr/>
        </p:nvPicPr>
        <p:blipFill>
          <a:blip r:embed="rId3" cstate="print"/>
          <a:stretch>
            <a:fillRect/>
          </a:stretch>
        </p:blipFill>
        <p:spPr>
          <a:xfrm>
            <a:off x="10711766" y="348464"/>
            <a:ext cx="1079672" cy="910066"/>
          </a:xfrm>
          <a:prstGeom prst="rect">
            <a:avLst/>
          </a:prstGeom>
        </p:spPr>
      </p:pic>
      <p:sp>
        <p:nvSpPr>
          <p:cNvPr id="3" name="TextBox 2">
            <a:extLst>
              <a:ext uri="{FF2B5EF4-FFF2-40B4-BE49-F238E27FC236}">
                <a16:creationId xmlns:a16="http://schemas.microsoft.com/office/drawing/2014/main" id="{22B620F7-615A-3B6F-F2C9-F4B001761914}"/>
              </a:ext>
            </a:extLst>
          </p:cNvPr>
          <p:cNvSpPr txBox="1"/>
          <p:nvPr/>
        </p:nvSpPr>
        <p:spPr>
          <a:xfrm>
            <a:off x="2361032" y="5441768"/>
            <a:ext cx="7853745" cy="1271758"/>
          </a:xfrm>
          <a:prstGeom prst="rect">
            <a:avLst/>
          </a:prstGeom>
          <a:noFill/>
        </p:spPr>
        <p:txBody>
          <a:bodyPr wrap="square">
            <a:spAutoFit/>
          </a:bodyPr>
          <a:lstStyle/>
          <a:p>
            <a:pPr marL="922019" marR="5080" indent="-909955" algn="ctr">
              <a:lnSpc>
                <a:spcPts val="4330"/>
              </a:lnSpc>
              <a:spcBef>
                <a:spcPts val="509"/>
              </a:spcBef>
            </a:pPr>
            <a:r>
              <a:rPr lang="en-IN" sz="5000" b="1" spc="5" dirty="0">
                <a:solidFill>
                  <a:schemeClr val="accent2"/>
                </a:solidFill>
                <a:latin typeface="Times New Roman"/>
                <a:cs typeface="Times New Roman"/>
              </a:rPr>
              <a:t>Marketing</a:t>
            </a:r>
            <a:r>
              <a:rPr lang="en-IN" sz="5000" b="1" spc="-70" dirty="0">
                <a:solidFill>
                  <a:schemeClr val="accent2"/>
                </a:solidFill>
                <a:latin typeface="Times New Roman"/>
                <a:cs typeface="Times New Roman"/>
              </a:rPr>
              <a:t> </a:t>
            </a:r>
            <a:r>
              <a:rPr lang="en-IN" sz="5000" b="1" spc="10" dirty="0">
                <a:solidFill>
                  <a:schemeClr val="accent2"/>
                </a:solidFill>
                <a:latin typeface="Times New Roman"/>
                <a:cs typeface="Times New Roman"/>
              </a:rPr>
              <a:t>Campaign</a:t>
            </a:r>
          </a:p>
          <a:p>
            <a:pPr marL="922019" marR="5080" indent="-909955" algn="ctr">
              <a:lnSpc>
                <a:spcPts val="4330"/>
              </a:lnSpc>
              <a:spcBef>
                <a:spcPts val="509"/>
              </a:spcBef>
            </a:pPr>
            <a:r>
              <a:rPr lang="en-IN" sz="5000" b="1" spc="5" dirty="0">
                <a:solidFill>
                  <a:schemeClr val="accent2"/>
                </a:solidFill>
                <a:latin typeface="Times New Roman"/>
                <a:cs typeface="Times New Roman"/>
              </a:rPr>
              <a:t>Effectiveness</a:t>
            </a:r>
            <a:endParaRPr lang="en-IN" sz="5000" dirty="0">
              <a:solidFill>
                <a:schemeClr val="accent2"/>
              </a:solidFill>
              <a:latin typeface="Times New Roman"/>
              <a:cs typeface="Times New Roman"/>
            </a:endParaRPr>
          </a:p>
        </p:txBody>
      </p:sp>
    </p:spTree>
    <p:extLst>
      <p:ext uri="{BB962C8B-B14F-4D97-AF65-F5344CB8AC3E}">
        <p14:creationId xmlns:p14="http://schemas.microsoft.com/office/powerpoint/2010/main" val="181944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AE93F6-2928-5F07-E95B-1C35FAF5DC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9EFE16-9089-34BD-D992-DF11F95BA716}"/>
              </a:ext>
            </a:extLst>
          </p:cNvPr>
          <p:cNvSpPr txBox="1">
            <a:spLocks noGrp="1"/>
          </p:cNvSpPr>
          <p:nvPr>
            <p:ph type="title"/>
          </p:nvPr>
        </p:nvSpPr>
        <p:spPr>
          <a:xfrm>
            <a:off x="4261079" y="0"/>
            <a:ext cx="4322482" cy="899695"/>
          </a:xfrm>
          <a:prstGeom prst="rect">
            <a:avLst/>
          </a:prstGeom>
        </p:spPr>
        <p:txBody>
          <a:bodyPr vert="horz" wrap="square" lIns="0" tIns="8471" rIns="0" bIns="0" rtlCol="0">
            <a:spAutoFit/>
          </a:bodyPr>
          <a:lstStyle/>
          <a:p>
            <a:pPr marL="7701" algn="ctr">
              <a:spcBef>
                <a:spcPts val="67"/>
              </a:spcBef>
            </a:pPr>
            <a:r>
              <a:rPr lang="en-US" dirty="0"/>
              <a:t>Introduction</a:t>
            </a:r>
            <a:endParaRPr dirty="0"/>
          </a:p>
        </p:txBody>
      </p:sp>
      <p:sp>
        <p:nvSpPr>
          <p:cNvPr id="13" name="object 13">
            <a:extLst>
              <a:ext uri="{FF2B5EF4-FFF2-40B4-BE49-F238E27FC236}">
                <a16:creationId xmlns:a16="http://schemas.microsoft.com/office/drawing/2014/main" id="{9AEF8B66-0760-A4E0-8D45-E209849434B1}"/>
              </a:ext>
            </a:extLst>
          </p:cNvPr>
          <p:cNvSpPr txBox="1"/>
          <p:nvPr/>
        </p:nvSpPr>
        <p:spPr>
          <a:xfrm>
            <a:off x="205045" y="3081360"/>
            <a:ext cx="4322482" cy="1562205"/>
          </a:xfrm>
          <a:prstGeom prst="rect">
            <a:avLst/>
          </a:prstGeom>
        </p:spPr>
        <p:txBody>
          <a:bodyPr vert="horz" wrap="square" lIns="0" tIns="10397" rIns="0" bIns="0" rtlCol="0">
            <a:spAutoFit/>
          </a:bodyPr>
          <a:lstStyle/>
          <a:p>
            <a:pPr marL="770" algn="ctr" defTabSz="554492">
              <a:spcBef>
                <a:spcPts val="82"/>
              </a:spcBef>
            </a:pPr>
            <a:r>
              <a:rPr lang="en-US" sz="2000" b="1" spc="191" dirty="0">
                <a:solidFill>
                  <a:schemeClr val="accent6"/>
                </a:solidFill>
                <a:latin typeface="Times New Roman" panose="02020603050405020304" pitchFamily="18" charset="0"/>
                <a:cs typeface="Times New Roman" panose="02020603050405020304" pitchFamily="18" charset="0"/>
              </a:rPr>
              <a:t>Problem Statement:</a:t>
            </a:r>
          </a:p>
          <a:p>
            <a:pPr marL="770" algn="ctr" defTabSz="554492">
              <a:spcBef>
                <a:spcPts val="82"/>
              </a:spcBef>
            </a:pPr>
            <a:r>
              <a:rPr lang="en-US" sz="2000" spc="191" dirty="0">
                <a:latin typeface="Times New Roman" panose="02020603050405020304" pitchFamily="18" charset="0"/>
                <a:cs typeface="Times New Roman" panose="02020603050405020304" pitchFamily="18" charset="0"/>
              </a:rPr>
              <a:t>Billions of dollar spent on marketing every year but companies do not get the desired results</a:t>
            </a:r>
            <a:endParaRPr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D92B434-AD1C-6702-B836-8CC9F0830488}"/>
              </a:ext>
            </a:extLst>
          </p:cNvPr>
          <p:cNvSpPr txBox="1"/>
          <p:nvPr/>
        </p:nvSpPr>
        <p:spPr>
          <a:xfrm>
            <a:off x="6776281" y="2846799"/>
            <a:ext cx="6096000" cy="2031325"/>
          </a:xfrm>
          <a:prstGeom prst="rect">
            <a:avLst/>
          </a:prstGeom>
          <a:noFill/>
        </p:spPr>
        <p:txBody>
          <a:bodyPr wrap="square">
            <a:spAutoFit/>
          </a:bodyPr>
          <a:lstStyle/>
          <a:p>
            <a:pPr algn="ctr"/>
            <a:r>
              <a:rPr lang="en-US" sz="1800" b="1" spc="191" dirty="0">
                <a:solidFill>
                  <a:schemeClr val="accent6"/>
                </a:solidFill>
                <a:latin typeface="Times New Roman" panose="02020603050405020304" pitchFamily="18" charset="0"/>
                <a:cs typeface="Times New Roman" panose="02020603050405020304" pitchFamily="18" charset="0"/>
              </a:rPr>
              <a:t>Objectives:</a:t>
            </a:r>
          </a:p>
          <a:p>
            <a:pPr algn="ctr"/>
            <a:r>
              <a:rPr lang="en-US" spc="191" dirty="0">
                <a:latin typeface="Times New Roman" panose="02020603050405020304" pitchFamily="18" charset="0"/>
                <a:cs typeface="Times New Roman" panose="02020603050405020304" pitchFamily="18" charset="0"/>
              </a:rPr>
              <a:t>Assess channel effectiveness</a:t>
            </a:r>
          </a:p>
          <a:p>
            <a:pPr algn="ctr"/>
            <a:r>
              <a:rPr lang="en-US" sz="1800" spc="191" dirty="0">
                <a:latin typeface="Times New Roman" panose="02020603050405020304" pitchFamily="18" charset="0"/>
                <a:cs typeface="Times New Roman" panose="02020603050405020304" pitchFamily="18" charset="0"/>
              </a:rPr>
              <a:t>Analyze campaign type impact</a:t>
            </a:r>
          </a:p>
          <a:p>
            <a:pPr algn="ctr"/>
            <a:r>
              <a:rPr lang="en-US" spc="191" dirty="0">
                <a:latin typeface="Times New Roman" panose="02020603050405020304" pitchFamily="18" charset="0"/>
                <a:cs typeface="Times New Roman" panose="02020603050405020304" pitchFamily="18" charset="0"/>
              </a:rPr>
              <a:t>Understand Target Audience influence</a:t>
            </a:r>
          </a:p>
          <a:p>
            <a:pPr algn="ctr"/>
            <a:r>
              <a:rPr lang="en-US" sz="1800" spc="191" dirty="0">
                <a:latin typeface="Times New Roman" panose="02020603050405020304" pitchFamily="18" charset="0"/>
                <a:cs typeface="Times New Roman" panose="02020603050405020304" pitchFamily="18" charset="0"/>
              </a:rPr>
              <a:t>Evaluate cost efficiency</a:t>
            </a:r>
          </a:p>
          <a:p>
            <a:pPr algn="ctr"/>
            <a:r>
              <a:rPr lang="en-US" spc="191" dirty="0">
                <a:latin typeface="Times New Roman" panose="02020603050405020304" pitchFamily="18" charset="0"/>
                <a:cs typeface="Times New Roman" panose="02020603050405020304" pitchFamily="18" charset="0"/>
              </a:rPr>
              <a:t>Develop best practices</a:t>
            </a:r>
            <a:endParaRPr lang="en-US" sz="1800" spc="191" dirty="0">
              <a:latin typeface="Times New Roman" panose="02020603050405020304" pitchFamily="18" charset="0"/>
              <a:cs typeface="Times New Roman" panose="02020603050405020304" pitchFamily="18" charset="0"/>
            </a:endParaRPr>
          </a:p>
          <a:p>
            <a:pPr algn="ctr"/>
            <a:endParaRPr lang="en-IN" dirty="0"/>
          </a:p>
        </p:txBody>
      </p:sp>
      <p:sp>
        <p:nvSpPr>
          <p:cNvPr id="18" name="TextBox 17">
            <a:extLst>
              <a:ext uri="{FF2B5EF4-FFF2-40B4-BE49-F238E27FC236}">
                <a16:creationId xmlns:a16="http://schemas.microsoft.com/office/drawing/2014/main" id="{FD989F9E-8EFF-AC76-81A7-A592BB5B299A}"/>
              </a:ext>
            </a:extLst>
          </p:cNvPr>
          <p:cNvSpPr txBox="1"/>
          <p:nvPr/>
        </p:nvSpPr>
        <p:spPr>
          <a:xfrm>
            <a:off x="3217005" y="4508923"/>
            <a:ext cx="6096000" cy="1754326"/>
          </a:xfrm>
          <a:prstGeom prst="rect">
            <a:avLst/>
          </a:prstGeom>
          <a:noFill/>
        </p:spPr>
        <p:txBody>
          <a:bodyPr wrap="square">
            <a:spAutoFit/>
          </a:bodyPr>
          <a:lstStyle/>
          <a:p>
            <a:pPr algn="ctr"/>
            <a:r>
              <a:rPr lang="en-US" b="1" spc="191" dirty="0">
                <a:solidFill>
                  <a:schemeClr val="accent6"/>
                </a:solidFill>
                <a:latin typeface="Times New Roman" panose="02020603050405020304" pitchFamily="18" charset="0"/>
                <a:cs typeface="Times New Roman" panose="02020603050405020304" pitchFamily="18" charset="0"/>
              </a:rPr>
              <a:t>Potential Impact</a:t>
            </a:r>
            <a:r>
              <a:rPr lang="en-US" sz="1800" b="1" spc="191" dirty="0">
                <a:solidFill>
                  <a:schemeClr val="accent6"/>
                </a:solidFill>
                <a:latin typeface="Times New Roman" panose="02020603050405020304" pitchFamily="18" charset="0"/>
                <a:cs typeface="Times New Roman" panose="02020603050405020304" pitchFamily="18" charset="0"/>
              </a:rPr>
              <a:t>:</a:t>
            </a:r>
          </a:p>
          <a:p>
            <a:pPr algn="ctr"/>
            <a:r>
              <a:rPr lang="en-US" spc="191" dirty="0">
                <a:latin typeface="Times New Roman" panose="02020603050405020304" pitchFamily="18" charset="0"/>
                <a:cs typeface="Times New Roman" panose="02020603050405020304" pitchFamily="18" charset="0"/>
              </a:rPr>
              <a:t>Optimized marketing budgets</a:t>
            </a:r>
          </a:p>
          <a:p>
            <a:pPr algn="ctr"/>
            <a:r>
              <a:rPr lang="en-US" sz="1800" spc="191" dirty="0">
                <a:latin typeface="Times New Roman" panose="02020603050405020304" pitchFamily="18" charset="0"/>
                <a:cs typeface="Times New Roman" panose="02020603050405020304" pitchFamily="18" charset="0"/>
              </a:rPr>
              <a:t>Improved customer targeting</a:t>
            </a:r>
          </a:p>
          <a:p>
            <a:pPr algn="ctr"/>
            <a:r>
              <a:rPr lang="en-US" sz="1800" spc="191" dirty="0">
                <a:latin typeface="Times New Roman" panose="02020603050405020304" pitchFamily="18" charset="0"/>
                <a:cs typeface="Times New Roman" panose="02020603050405020304" pitchFamily="18" charset="0"/>
              </a:rPr>
              <a:t>Enhanced marketing ROI</a:t>
            </a:r>
          </a:p>
          <a:p>
            <a:pPr algn="ctr"/>
            <a:r>
              <a:rPr lang="en-US" spc="191" dirty="0">
                <a:latin typeface="Times New Roman" panose="02020603050405020304" pitchFamily="18" charset="0"/>
                <a:cs typeface="Times New Roman" panose="02020603050405020304" pitchFamily="18" charset="0"/>
              </a:rPr>
              <a:t>Strategic competitive advantage</a:t>
            </a:r>
          </a:p>
          <a:p>
            <a:pPr algn="ctr"/>
            <a:r>
              <a:rPr lang="en-US" sz="1800" spc="191" dirty="0">
                <a:latin typeface="Times New Roman" panose="02020603050405020304" pitchFamily="18" charset="0"/>
                <a:cs typeface="Times New Roman" panose="02020603050405020304" pitchFamily="18" charset="0"/>
              </a:rPr>
              <a:t>Guidance for Large and Small businesses</a:t>
            </a:r>
          </a:p>
        </p:txBody>
      </p:sp>
      <p:sp>
        <p:nvSpPr>
          <p:cNvPr id="20" name="TextBox 19">
            <a:extLst>
              <a:ext uri="{FF2B5EF4-FFF2-40B4-BE49-F238E27FC236}">
                <a16:creationId xmlns:a16="http://schemas.microsoft.com/office/drawing/2014/main" id="{D4220436-C25D-860F-7075-B3AE22B4E0D9}"/>
              </a:ext>
            </a:extLst>
          </p:cNvPr>
          <p:cNvSpPr txBox="1"/>
          <p:nvPr/>
        </p:nvSpPr>
        <p:spPr>
          <a:xfrm>
            <a:off x="3293204" y="1203588"/>
            <a:ext cx="6258232" cy="1477328"/>
          </a:xfrm>
          <a:prstGeom prst="rect">
            <a:avLst/>
          </a:prstGeom>
          <a:noFill/>
        </p:spPr>
        <p:txBody>
          <a:bodyPr wrap="square">
            <a:spAutoFit/>
          </a:bodyPr>
          <a:lstStyle/>
          <a:p>
            <a:pPr algn="ctr"/>
            <a:r>
              <a:rPr lang="en-US" b="1" spc="191" dirty="0">
                <a:solidFill>
                  <a:schemeClr val="accent6"/>
                </a:solidFill>
                <a:latin typeface="Times New Roman" panose="02020603050405020304" pitchFamily="18" charset="0"/>
                <a:cs typeface="Times New Roman" panose="02020603050405020304" pitchFamily="18" charset="0"/>
              </a:rPr>
              <a:t>Project</a:t>
            </a:r>
            <a:r>
              <a:rPr lang="en-US" sz="1800" b="1" spc="191" dirty="0">
                <a:solidFill>
                  <a:schemeClr val="accent6"/>
                </a:solidFill>
                <a:latin typeface="Times New Roman" panose="02020603050405020304" pitchFamily="18" charset="0"/>
                <a:cs typeface="Times New Roman" panose="02020603050405020304" pitchFamily="18" charset="0"/>
              </a:rPr>
              <a:t> Overview:</a:t>
            </a:r>
          </a:p>
          <a:p>
            <a:pPr algn="ctr"/>
            <a:r>
              <a:rPr lang="en-US" dirty="0">
                <a:latin typeface="Times New Roman" panose="02020603050405020304" pitchFamily="18" charset="0"/>
                <a:cs typeface="Times New Roman" panose="02020603050405020304" pitchFamily="18" charset="0"/>
              </a:rPr>
              <a:t>This project analyzes marketing campaigns across industries and demographics to identify strategies—like optimal channels, content types, and target audiences—that consistently deliver the best ROI, helping businesses optimize their marketing efforts</a:t>
            </a:r>
            <a:r>
              <a:rPr lang="en-US" dirty="0"/>
              <a:t>.</a:t>
            </a:r>
            <a:endParaRPr lang="en-IN" dirty="0"/>
          </a:p>
        </p:txBody>
      </p:sp>
      <p:pic>
        <p:nvPicPr>
          <p:cNvPr id="21" name="object 5">
            <a:extLst>
              <a:ext uri="{FF2B5EF4-FFF2-40B4-BE49-F238E27FC236}">
                <a16:creationId xmlns:a16="http://schemas.microsoft.com/office/drawing/2014/main" id="{B79C99D5-C8A3-87A5-7A9C-77EB07A032A4}"/>
              </a:ext>
            </a:extLst>
          </p:cNvPr>
          <p:cNvPicPr/>
          <p:nvPr/>
        </p:nvPicPr>
        <p:blipFill>
          <a:blip r:embed="rId2" cstate="print"/>
          <a:stretch>
            <a:fillRect/>
          </a:stretch>
        </p:blipFill>
        <p:spPr>
          <a:xfrm>
            <a:off x="11026398" y="102658"/>
            <a:ext cx="1079672" cy="910066"/>
          </a:xfrm>
          <a:prstGeom prst="rect">
            <a:avLst/>
          </a:prstGeom>
        </p:spPr>
      </p:pic>
    </p:spTree>
    <p:extLst>
      <p:ext uri="{BB962C8B-B14F-4D97-AF65-F5344CB8AC3E}">
        <p14:creationId xmlns:p14="http://schemas.microsoft.com/office/powerpoint/2010/main" val="280520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06421" y="57526"/>
            <a:ext cx="1528706" cy="899695"/>
          </a:xfrm>
          <a:prstGeom prst="rect">
            <a:avLst/>
          </a:prstGeom>
        </p:spPr>
        <p:txBody>
          <a:bodyPr vert="horz" wrap="square" lIns="0" tIns="8471" rIns="0" bIns="0" rtlCol="0">
            <a:spAutoFit/>
          </a:bodyPr>
          <a:lstStyle/>
          <a:p>
            <a:pPr marL="7701">
              <a:spcBef>
                <a:spcPts val="67"/>
              </a:spcBef>
            </a:pPr>
            <a:r>
              <a:rPr dirty="0"/>
              <a:t>Data</a:t>
            </a:r>
          </a:p>
        </p:txBody>
      </p:sp>
      <p:grpSp>
        <p:nvGrpSpPr>
          <p:cNvPr id="3" name="object 3"/>
          <p:cNvGrpSpPr/>
          <p:nvPr/>
        </p:nvGrpSpPr>
        <p:grpSpPr>
          <a:xfrm>
            <a:off x="1321235" y="1450046"/>
            <a:ext cx="4864136" cy="4537986"/>
            <a:chOff x="2178109" y="2391232"/>
            <a:chExt cx="8021320" cy="7483475"/>
          </a:xfrm>
        </p:grpSpPr>
        <p:pic>
          <p:nvPicPr>
            <p:cNvPr id="4" name="object 4"/>
            <p:cNvPicPr/>
            <p:nvPr/>
          </p:nvPicPr>
          <p:blipFill>
            <a:blip r:embed="rId2" cstate="print"/>
            <a:stretch>
              <a:fillRect/>
            </a:stretch>
          </p:blipFill>
          <p:spPr>
            <a:xfrm>
              <a:off x="4976800" y="4946463"/>
              <a:ext cx="2372547" cy="2364018"/>
            </a:xfrm>
            <a:prstGeom prst="rect">
              <a:avLst/>
            </a:prstGeom>
          </p:spPr>
        </p:pic>
        <p:pic>
          <p:nvPicPr>
            <p:cNvPr id="5" name="object 5"/>
            <p:cNvPicPr/>
            <p:nvPr/>
          </p:nvPicPr>
          <p:blipFill>
            <a:blip r:embed="rId3" cstate="print"/>
            <a:stretch>
              <a:fillRect/>
            </a:stretch>
          </p:blipFill>
          <p:spPr>
            <a:xfrm>
              <a:off x="2834989" y="2542921"/>
              <a:ext cx="2679447" cy="2679447"/>
            </a:xfrm>
            <a:prstGeom prst="rect">
              <a:avLst/>
            </a:prstGeom>
          </p:spPr>
        </p:pic>
        <p:pic>
          <p:nvPicPr>
            <p:cNvPr id="6" name="object 6"/>
            <p:cNvPicPr/>
            <p:nvPr/>
          </p:nvPicPr>
          <p:blipFill>
            <a:blip r:embed="rId3" cstate="print"/>
            <a:stretch>
              <a:fillRect/>
            </a:stretch>
          </p:blipFill>
          <p:spPr>
            <a:xfrm>
              <a:off x="2178109" y="4885765"/>
              <a:ext cx="2679153" cy="2679447"/>
            </a:xfrm>
            <a:prstGeom prst="rect">
              <a:avLst/>
            </a:prstGeom>
          </p:spPr>
        </p:pic>
        <p:pic>
          <p:nvPicPr>
            <p:cNvPr id="7" name="object 7"/>
            <p:cNvPicPr/>
            <p:nvPr/>
          </p:nvPicPr>
          <p:blipFill>
            <a:blip r:embed="rId3" cstate="print"/>
            <a:stretch>
              <a:fillRect/>
            </a:stretch>
          </p:blipFill>
          <p:spPr>
            <a:xfrm>
              <a:off x="4926719" y="2391232"/>
              <a:ext cx="2680640" cy="2679153"/>
            </a:xfrm>
            <a:prstGeom prst="rect">
              <a:avLst/>
            </a:prstGeom>
          </p:spPr>
        </p:pic>
        <p:pic>
          <p:nvPicPr>
            <p:cNvPr id="8" name="object 8"/>
            <p:cNvPicPr/>
            <p:nvPr/>
          </p:nvPicPr>
          <p:blipFill>
            <a:blip r:embed="rId3" cstate="print"/>
            <a:stretch>
              <a:fillRect/>
            </a:stretch>
          </p:blipFill>
          <p:spPr>
            <a:xfrm>
              <a:off x="3587744" y="7057351"/>
              <a:ext cx="2680640" cy="2679447"/>
            </a:xfrm>
            <a:prstGeom prst="rect">
              <a:avLst/>
            </a:prstGeom>
          </p:spPr>
        </p:pic>
        <p:pic>
          <p:nvPicPr>
            <p:cNvPr id="9" name="object 9"/>
            <p:cNvPicPr/>
            <p:nvPr/>
          </p:nvPicPr>
          <p:blipFill>
            <a:blip r:embed="rId3" cstate="print"/>
            <a:stretch>
              <a:fillRect/>
            </a:stretch>
          </p:blipFill>
          <p:spPr>
            <a:xfrm>
              <a:off x="7518311" y="5529881"/>
              <a:ext cx="2680934" cy="2679447"/>
            </a:xfrm>
            <a:prstGeom prst="rect">
              <a:avLst/>
            </a:prstGeom>
          </p:spPr>
        </p:pic>
        <p:pic>
          <p:nvPicPr>
            <p:cNvPr id="10" name="object 10"/>
            <p:cNvPicPr/>
            <p:nvPr/>
          </p:nvPicPr>
          <p:blipFill>
            <a:blip r:embed="rId3" cstate="print"/>
            <a:stretch>
              <a:fillRect/>
            </a:stretch>
          </p:blipFill>
          <p:spPr>
            <a:xfrm>
              <a:off x="6990858" y="3046929"/>
              <a:ext cx="2680640" cy="2679447"/>
            </a:xfrm>
            <a:prstGeom prst="rect">
              <a:avLst/>
            </a:prstGeom>
          </p:spPr>
        </p:pic>
        <p:pic>
          <p:nvPicPr>
            <p:cNvPr id="11" name="object 11"/>
            <p:cNvPicPr/>
            <p:nvPr/>
          </p:nvPicPr>
          <p:blipFill>
            <a:blip r:embed="rId3" cstate="print"/>
            <a:stretch>
              <a:fillRect/>
            </a:stretch>
          </p:blipFill>
          <p:spPr>
            <a:xfrm>
              <a:off x="5669087" y="7194777"/>
              <a:ext cx="2679153" cy="2679447"/>
            </a:xfrm>
            <a:prstGeom prst="rect">
              <a:avLst/>
            </a:prstGeom>
          </p:spPr>
        </p:pic>
      </p:grpSp>
      <p:pic>
        <p:nvPicPr>
          <p:cNvPr id="12" name="object 12"/>
          <p:cNvPicPr/>
          <p:nvPr/>
        </p:nvPicPr>
        <p:blipFill>
          <a:blip r:embed="rId4" cstate="print"/>
          <a:stretch>
            <a:fillRect/>
          </a:stretch>
        </p:blipFill>
        <p:spPr>
          <a:xfrm>
            <a:off x="7628111" y="1454725"/>
            <a:ext cx="3378159" cy="1310368"/>
          </a:xfrm>
          <a:prstGeom prst="rect">
            <a:avLst/>
          </a:prstGeom>
        </p:spPr>
      </p:pic>
      <p:sp>
        <p:nvSpPr>
          <p:cNvPr id="13" name="object 13"/>
          <p:cNvSpPr txBox="1"/>
          <p:nvPr/>
        </p:nvSpPr>
        <p:spPr>
          <a:xfrm>
            <a:off x="8503471" y="4134364"/>
            <a:ext cx="2264565" cy="981277"/>
          </a:xfrm>
          <a:prstGeom prst="rect">
            <a:avLst/>
          </a:prstGeom>
        </p:spPr>
        <p:txBody>
          <a:bodyPr vert="horz" wrap="square" lIns="0" tIns="10397" rIns="0" bIns="0" rtlCol="0">
            <a:spAutoFit/>
          </a:bodyPr>
          <a:lstStyle/>
          <a:p>
            <a:pPr marL="770" algn="ctr" defTabSz="554492">
              <a:spcBef>
                <a:spcPts val="82"/>
              </a:spcBef>
            </a:pPr>
            <a:r>
              <a:rPr sz="1577" spc="191" dirty="0">
                <a:solidFill>
                  <a:prstClr val="black"/>
                </a:solidFill>
                <a:latin typeface="Trebuchet MS"/>
                <a:cs typeface="Trebuchet MS"/>
              </a:rPr>
              <a:t>16</a:t>
            </a:r>
            <a:r>
              <a:rPr sz="1577" spc="9" dirty="0">
                <a:solidFill>
                  <a:prstClr val="black"/>
                </a:solidFill>
                <a:latin typeface="Trebuchet MS"/>
                <a:cs typeface="Trebuchet MS"/>
              </a:rPr>
              <a:t> </a:t>
            </a:r>
            <a:r>
              <a:rPr sz="1577" spc="143" dirty="0">
                <a:solidFill>
                  <a:prstClr val="black"/>
                </a:solidFill>
                <a:latin typeface="Trebuchet MS"/>
                <a:cs typeface="Trebuchet MS"/>
              </a:rPr>
              <a:t>Columns</a:t>
            </a:r>
            <a:endParaRPr sz="1577">
              <a:solidFill>
                <a:prstClr val="black"/>
              </a:solidFill>
              <a:latin typeface="Trebuchet MS"/>
              <a:cs typeface="Trebuchet MS"/>
            </a:endParaRPr>
          </a:p>
          <a:p>
            <a:pPr algn="ctr" defTabSz="554492">
              <a:spcBef>
                <a:spcPts val="30"/>
              </a:spcBef>
            </a:pPr>
            <a:r>
              <a:rPr sz="1577" spc="152" dirty="0">
                <a:solidFill>
                  <a:prstClr val="black"/>
                </a:solidFill>
                <a:latin typeface="Trebuchet MS"/>
                <a:cs typeface="Trebuchet MS"/>
              </a:rPr>
              <a:t>200,000</a:t>
            </a:r>
            <a:r>
              <a:rPr sz="1577" spc="12" dirty="0">
                <a:solidFill>
                  <a:prstClr val="black"/>
                </a:solidFill>
                <a:latin typeface="Trebuchet MS"/>
                <a:cs typeface="Trebuchet MS"/>
              </a:rPr>
              <a:t> </a:t>
            </a:r>
            <a:r>
              <a:rPr sz="1577" spc="121" dirty="0">
                <a:solidFill>
                  <a:prstClr val="black"/>
                </a:solidFill>
                <a:latin typeface="Trebuchet MS"/>
                <a:cs typeface="Trebuchet MS"/>
              </a:rPr>
              <a:t>Observations</a:t>
            </a:r>
            <a:endParaRPr sz="1577">
              <a:solidFill>
                <a:prstClr val="black"/>
              </a:solidFill>
              <a:latin typeface="Trebuchet MS"/>
              <a:cs typeface="Trebuchet MS"/>
            </a:endParaRPr>
          </a:p>
          <a:p>
            <a:pPr marL="385" algn="ctr" defTabSz="554492">
              <a:spcBef>
                <a:spcPts val="27"/>
              </a:spcBef>
            </a:pPr>
            <a:r>
              <a:rPr sz="1577" spc="191" dirty="0">
                <a:solidFill>
                  <a:prstClr val="black"/>
                </a:solidFill>
                <a:latin typeface="Trebuchet MS"/>
                <a:cs typeface="Trebuchet MS"/>
              </a:rPr>
              <a:t>1</a:t>
            </a:r>
            <a:r>
              <a:rPr sz="1577" spc="3" dirty="0">
                <a:solidFill>
                  <a:prstClr val="black"/>
                </a:solidFill>
                <a:latin typeface="Trebuchet MS"/>
                <a:cs typeface="Trebuchet MS"/>
              </a:rPr>
              <a:t> </a:t>
            </a:r>
            <a:r>
              <a:rPr sz="1577" spc="121" dirty="0">
                <a:solidFill>
                  <a:prstClr val="black"/>
                </a:solidFill>
                <a:latin typeface="Trebuchet MS"/>
                <a:cs typeface="Trebuchet MS"/>
              </a:rPr>
              <a:t>year</a:t>
            </a:r>
            <a:endParaRPr sz="1577">
              <a:solidFill>
                <a:prstClr val="black"/>
              </a:solidFill>
              <a:latin typeface="Trebuchet MS"/>
              <a:cs typeface="Trebuchet MS"/>
            </a:endParaRPr>
          </a:p>
          <a:p>
            <a:pPr algn="ctr" defTabSz="554492">
              <a:spcBef>
                <a:spcPts val="30"/>
              </a:spcBef>
            </a:pPr>
            <a:r>
              <a:rPr sz="1577" spc="15" dirty="0">
                <a:solidFill>
                  <a:prstClr val="black"/>
                </a:solidFill>
                <a:latin typeface="Trebuchet MS"/>
                <a:cs typeface="Trebuchet MS"/>
              </a:rPr>
              <a:t>(Jan</a:t>
            </a:r>
            <a:r>
              <a:rPr sz="1577" spc="21" dirty="0">
                <a:solidFill>
                  <a:prstClr val="black"/>
                </a:solidFill>
                <a:latin typeface="Trebuchet MS"/>
                <a:cs typeface="Trebuchet MS"/>
              </a:rPr>
              <a:t> </a:t>
            </a:r>
            <a:r>
              <a:rPr sz="1577" spc="188" dirty="0">
                <a:solidFill>
                  <a:prstClr val="black"/>
                </a:solidFill>
                <a:latin typeface="Trebuchet MS"/>
                <a:cs typeface="Trebuchet MS"/>
              </a:rPr>
              <a:t>2021</a:t>
            </a:r>
            <a:r>
              <a:rPr sz="1577" spc="24" dirty="0">
                <a:solidFill>
                  <a:prstClr val="black"/>
                </a:solidFill>
                <a:latin typeface="Trebuchet MS"/>
                <a:cs typeface="Trebuchet MS"/>
              </a:rPr>
              <a:t> </a:t>
            </a:r>
            <a:r>
              <a:rPr sz="1577" spc="-3" dirty="0">
                <a:solidFill>
                  <a:prstClr val="black"/>
                </a:solidFill>
                <a:latin typeface="Trebuchet MS"/>
                <a:cs typeface="Trebuchet MS"/>
              </a:rPr>
              <a:t>-</a:t>
            </a:r>
            <a:r>
              <a:rPr sz="1577" spc="24" dirty="0">
                <a:solidFill>
                  <a:prstClr val="black"/>
                </a:solidFill>
                <a:latin typeface="Trebuchet MS"/>
                <a:cs typeface="Trebuchet MS"/>
              </a:rPr>
              <a:t> </a:t>
            </a:r>
            <a:r>
              <a:rPr sz="1577" spc="161" dirty="0">
                <a:solidFill>
                  <a:prstClr val="black"/>
                </a:solidFill>
                <a:latin typeface="Trebuchet MS"/>
                <a:cs typeface="Trebuchet MS"/>
              </a:rPr>
              <a:t>Dec</a:t>
            </a:r>
            <a:r>
              <a:rPr sz="1577" spc="24" dirty="0">
                <a:solidFill>
                  <a:prstClr val="black"/>
                </a:solidFill>
                <a:latin typeface="Trebuchet MS"/>
                <a:cs typeface="Trebuchet MS"/>
              </a:rPr>
              <a:t> </a:t>
            </a:r>
            <a:r>
              <a:rPr sz="1577" spc="161" dirty="0">
                <a:solidFill>
                  <a:prstClr val="black"/>
                </a:solidFill>
                <a:latin typeface="Trebuchet MS"/>
                <a:cs typeface="Trebuchet MS"/>
              </a:rPr>
              <a:t>2021)</a:t>
            </a:r>
            <a:endParaRPr sz="1577">
              <a:solidFill>
                <a:prstClr val="black"/>
              </a:solidFill>
              <a:latin typeface="Trebuchet MS"/>
              <a:cs typeface="Trebuchet MS"/>
            </a:endParaRPr>
          </a:p>
        </p:txBody>
      </p:sp>
      <p:pic>
        <p:nvPicPr>
          <p:cNvPr id="14" name="object 14"/>
          <p:cNvPicPr/>
          <p:nvPr/>
        </p:nvPicPr>
        <p:blipFill>
          <a:blip r:embed="rId5" cstate="print"/>
          <a:stretch>
            <a:fillRect/>
          </a:stretch>
        </p:blipFill>
        <p:spPr>
          <a:xfrm>
            <a:off x="8125076" y="3866850"/>
            <a:ext cx="3023386" cy="1770078"/>
          </a:xfrm>
          <a:prstGeom prst="rect">
            <a:avLst/>
          </a:prstGeom>
        </p:spPr>
      </p:pic>
      <p:pic>
        <p:nvPicPr>
          <p:cNvPr id="15" name="object 5">
            <a:extLst>
              <a:ext uri="{FF2B5EF4-FFF2-40B4-BE49-F238E27FC236}">
                <a16:creationId xmlns:a16="http://schemas.microsoft.com/office/drawing/2014/main" id="{C99846C0-68C7-9022-3BD7-AB85CFF69F92}"/>
              </a:ext>
            </a:extLst>
          </p:cNvPr>
          <p:cNvPicPr/>
          <p:nvPr/>
        </p:nvPicPr>
        <p:blipFill>
          <a:blip r:embed="rId6" cstate="print"/>
          <a:stretch>
            <a:fillRect/>
          </a:stretch>
        </p:blipFill>
        <p:spPr>
          <a:xfrm>
            <a:off x="11006270" y="132154"/>
            <a:ext cx="1079672" cy="9100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9186" y="45936"/>
            <a:ext cx="6371663" cy="899695"/>
          </a:xfrm>
          <a:prstGeom prst="rect">
            <a:avLst/>
          </a:prstGeom>
        </p:spPr>
        <p:txBody>
          <a:bodyPr vert="horz" wrap="square" lIns="0" tIns="8471" rIns="0" bIns="0" rtlCol="0">
            <a:spAutoFit/>
          </a:bodyPr>
          <a:lstStyle/>
          <a:p>
            <a:pPr marL="7701">
              <a:spcBef>
                <a:spcPts val="67"/>
              </a:spcBef>
            </a:pPr>
            <a:r>
              <a:rPr dirty="0"/>
              <a:t>Diving</a:t>
            </a:r>
            <a:r>
              <a:rPr spc="-15" dirty="0"/>
              <a:t> </a:t>
            </a:r>
            <a:r>
              <a:rPr spc="-6" dirty="0"/>
              <a:t>into</a:t>
            </a:r>
            <a:r>
              <a:rPr spc="-21" dirty="0"/>
              <a:t> </a:t>
            </a:r>
            <a:r>
              <a:rPr dirty="0"/>
              <a:t>the</a:t>
            </a:r>
            <a:r>
              <a:rPr spc="-12" dirty="0"/>
              <a:t> </a:t>
            </a:r>
            <a:r>
              <a:rPr dirty="0"/>
              <a:t>Data</a:t>
            </a:r>
          </a:p>
        </p:txBody>
      </p:sp>
      <p:sp>
        <p:nvSpPr>
          <p:cNvPr id="3" name="object 3"/>
          <p:cNvSpPr txBox="1"/>
          <p:nvPr/>
        </p:nvSpPr>
        <p:spPr>
          <a:xfrm>
            <a:off x="1001966" y="2339807"/>
            <a:ext cx="1344260" cy="253194"/>
          </a:xfrm>
          <a:prstGeom prst="rect">
            <a:avLst/>
          </a:prstGeom>
        </p:spPr>
        <p:txBody>
          <a:bodyPr vert="horz" wrap="square" lIns="0" tIns="10397" rIns="0" bIns="0" rtlCol="0">
            <a:spAutoFit/>
          </a:bodyPr>
          <a:lstStyle/>
          <a:p>
            <a:pPr marL="7701" defTabSz="554492">
              <a:spcBef>
                <a:spcPts val="82"/>
              </a:spcBef>
            </a:pPr>
            <a:r>
              <a:rPr sz="1577" spc="12" dirty="0">
                <a:solidFill>
                  <a:prstClr val="black"/>
                </a:solidFill>
                <a:latin typeface="Times New Roman"/>
                <a:cs typeface="Times New Roman"/>
              </a:rPr>
              <a:t>Company</a:t>
            </a:r>
            <a:r>
              <a:rPr sz="1577" spc="-27" dirty="0">
                <a:solidFill>
                  <a:prstClr val="black"/>
                </a:solidFill>
                <a:latin typeface="Times New Roman"/>
                <a:cs typeface="Times New Roman"/>
              </a:rPr>
              <a:t> </a:t>
            </a:r>
            <a:r>
              <a:rPr sz="1577" spc="12" dirty="0">
                <a:solidFill>
                  <a:prstClr val="black"/>
                </a:solidFill>
                <a:latin typeface="Times New Roman"/>
                <a:cs typeface="Times New Roman"/>
              </a:rPr>
              <a:t>Name</a:t>
            </a:r>
            <a:endParaRPr sz="1577">
              <a:solidFill>
                <a:prstClr val="black"/>
              </a:solidFill>
              <a:latin typeface="Times New Roman"/>
              <a:cs typeface="Times New Roman"/>
            </a:endParaRPr>
          </a:p>
        </p:txBody>
      </p:sp>
      <p:pic>
        <p:nvPicPr>
          <p:cNvPr id="4" name="object 4"/>
          <p:cNvPicPr/>
          <p:nvPr/>
        </p:nvPicPr>
        <p:blipFill>
          <a:blip r:embed="rId2" cstate="print"/>
          <a:stretch>
            <a:fillRect/>
          </a:stretch>
        </p:blipFill>
        <p:spPr>
          <a:xfrm>
            <a:off x="553735" y="2219889"/>
            <a:ext cx="2243828" cy="499307"/>
          </a:xfrm>
          <a:prstGeom prst="rect">
            <a:avLst/>
          </a:prstGeom>
        </p:spPr>
      </p:pic>
      <p:pic>
        <p:nvPicPr>
          <p:cNvPr id="5" name="object 5"/>
          <p:cNvPicPr/>
          <p:nvPr/>
        </p:nvPicPr>
        <p:blipFill>
          <a:blip r:embed="rId3" cstate="print"/>
          <a:stretch>
            <a:fillRect/>
          </a:stretch>
        </p:blipFill>
        <p:spPr>
          <a:xfrm>
            <a:off x="2368993" y="2799478"/>
            <a:ext cx="2003353" cy="999340"/>
          </a:xfrm>
          <a:prstGeom prst="rect">
            <a:avLst/>
          </a:prstGeom>
        </p:spPr>
      </p:pic>
      <p:sp>
        <p:nvSpPr>
          <p:cNvPr id="6" name="object 6"/>
          <p:cNvSpPr txBox="1"/>
          <p:nvPr/>
        </p:nvSpPr>
        <p:spPr>
          <a:xfrm>
            <a:off x="633871" y="2885012"/>
            <a:ext cx="1320771"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Campaign</a:t>
            </a:r>
            <a:r>
              <a:rPr sz="1577" spc="-18" dirty="0">
                <a:solidFill>
                  <a:prstClr val="black"/>
                </a:solidFill>
                <a:latin typeface="Times New Roman"/>
                <a:cs typeface="Times New Roman"/>
              </a:rPr>
              <a:t> </a:t>
            </a:r>
            <a:r>
              <a:rPr sz="1577" spc="9" dirty="0">
                <a:solidFill>
                  <a:prstClr val="black"/>
                </a:solidFill>
                <a:latin typeface="Times New Roman"/>
                <a:cs typeface="Times New Roman"/>
              </a:rPr>
              <a:t>Type</a:t>
            </a:r>
            <a:endParaRPr sz="1577">
              <a:solidFill>
                <a:prstClr val="black"/>
              </a:solidFill>
              <a:latin typeface="Times New Roman"/>
              <a:cs typeface="Times New Roman"/>
            </a:endParaRPr>
          </a:p>
        </p:txBody>
      </p:sp>
      <p:pic>
        <p:nvPicPr>
          <p:cNvPr id="7" name="object 7"/>
          <p:cNvPicPr/>
          <p:nvPr/>
        </p:nvPicPr>
        <p:blipFill>
          <a:blip r:embed="rId2" cstate="print"/>
          <a:stretch>
            <a:fillRect/>
          </a:stretch>
        </p:blipFill>
        <p:spPr>
          <a:xfrm>
            <a:off x="174305" y="2765094"/>
            <a:ext cx="2243828" cy="499307"/>
          </a:xfrm>
          <a:prstGeom prst="rect">
            <a:avLst/>
          </a:prstGeom>
        </p:spPr>
      </p:pic>
      <p:sp>
        <p:nvSpPr>
          <p:cNvPr id="8" name="object 8"/>
          <p:cNvSpPr txBox="1"/>
          <p:nvPr/>
        </p:nvSpPr>
        <p:spPr>
          <a:xfrm>
            <a:off x="720089" y="5204435"/>
            <a:ext cx="1376606"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Target</a:t>
            </a:r>
            <a:r>
              <a:rPr sz="1577" spc="-33" dirty="0">
                <a:solidFill>
                  <a:prstClr val="black"/>
                </a:solidFill>
                <a:latin typeface="Times New Roman"/>
                <a:cs typeface="Times New Roman"/>
              </a:rPr>
              <a:t> </a:t>
            </a:r>
            <a:r>
              <a:rPr sz="1577" spc="9" dirty="0">
                <a:solidFill>
                  <a:prstClr val="black"/>
                </a:solidFill>
                <a:latin typeface="Times New Roman"/>
                <a:cs typeface="Times New Roman"/>
              </a:rPr>
              <a:t>Audience</a:t>
            </a:r>
            <a:endParaRPr sz="1577">
              <a:solidFill>
                <a:prstClr val="black"/>
              </a:solidFill>
              <a:latin typeface="Times New Roman"/>
              <a:cs typeface="Times New Roman"/>
            </a:endParaRPr>
          </a:p>
        </p:txBody>
      </p:sp>
      <p:pic>
        <p:nvPicPr>
          <p:cNvPr id="9" name="object 9"/>
          <p:cNvPicPr/>
          <p:nvPr/>
        </p:nvPicPr>
        <p:blipFill>
          <a:blip r:embed="rId2" cstate="print"/>
          <a:stretch>
            <a:fillRect/>
          </a:stretch>
        </p:blipFill>
        <p:spPr>
          <a:xfrm>
            <a:off x="174305" y="5084516"/>
            <a:ext cx="2243828" cy="499130"/>
          </a:xfrm>
          <a:prstGeom prst="rect">
            <a:avLst/>
          </a:prstGeom>
        </p:spPr>
      </p:pic>
      <p:sp>
        <p:nvSpPr>
          <p:cNvPr id="10" name="object 10"/>
          <p:cNvSpPr txBox="1"/>
          <p:nvPr/>
        </p:nvSpPr>
        <p:spPr>
          <a:xfrm>
            <a:off x="4649219" y="4026188"/>
            <a:ext cx="738554" cy="253194"/>
          </a:xfrm>
          <a:prstGeom prst="rect">
            <a:avLst/>
          </a:prstGeom>
        </p:spPr>
        <p:txBody>
          <a:bodyPr vert="horz" wrap="square" lIns="0" tIns="10397" rIns="0" bIns="0" rtlCol="0">
            <a:spAutoFit/>
          </a:bodyPr>
          <a:lstStyle/>
          <a:p>
            <a:pPr marL="7701" defTabSz="554492">
              <a:spcBef>
                <a:spcPts val="82"/>
              </a:spcBef>
            </a:pPr>
            <a:r>
              <a:rPr sz="1577" spc="12" dirty="0">
                <a:solidFill>
                  <a:prstClr val="black"/>
                </a:solidFill>
                <a:latin typeface="Times New Roman"/>
                <a:cs typeface="Times New Roman"/>
              </a:rPr>
              <a:t>Dura</a:t>
            </a:r>
            <a:r>
              <a:rPr sz="1577" spc="3" dirty="0">
                <a:solidFill>
                  <a:prstClr val="black"/>
                </a:solidFill>
                <a:latin typeface="Times New Roman"/>
                <a:cs typeface="Times New Roman"/>
              </a:rPr>
              <a:t>ti</a:t>
            </a:r>
            <a:r>
              <a:rPr sz="1577" spc="9" dirty="0">
                <a:solidFill>
                  <a:prstClr val="black"/>
                </a:solidFill>
                <a:latin typeface="Times New Roman"/>
                <a:cs typeface="Times New Roman"/>
              </a:rPr>
              <a:t>on</a:t>
            </a:r>
            <a:endParaRPr sz="1577">
              <a:solidFill>
                <a:prstClr val="black"/>
              </a:solidFill>
              <a:latin typeface="Times New Roman"/>
              <a:cs typeface="Times New Roman"/>
            </a:endParaRPr>
          </a:p>
        </p:txBody>
      </p:sp>
      <p:pic>
        <p:nvPicPr>
          <p:cNvPr id="11" name="object 11"/>
          <p:cNvPicPr/>
          <p:nvPr/>
        </p:nvPicPr>
        <p:blipFill>
          <a:blip r:embed="rId2" cstate="print"/>
          <a:stretch>
            <a:fillRect/>
          </a:stretch>
        </p:blipFill>
        <p:spPr>
          <a:xfrm>
            <a:off x="3897693" y="3906632"/>
            <a:ext cx="2243828" cy="498406"/>
          </a:xfrm>
          <a:prstGeom prst="rect">
            <a:avLst/>
          </a:prstGeom>
        </p:spPr>
      </p:pic>
      <p:sp>
        <p:nvSpPr>
          <p:cNvPr id="12" name="object 12"/>
          <p:cNvSpPr txBox="1"/>
          <p:nvPr/>
        </p:nvSpPr>
        <p:spPr>
          <a:xfrm>
            <a:off x="855804" y="3537497"/>
            <a:ext cx="1162895"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Channel</a:t>
            </a:r>
            <a:r>
              <a:rPr sz="1577" spc="-30" dirty="0">
                <a:solidFill>
                  <a:prstClr val="black"/>
                </a:solidFill>
                <a:latin typeface="Times New Roman"/>
                <a:cs typeface="Times New Roman"/>
              </a:rPr>
              <a:t> </a:t>
            </a:r>
            <a:r>
              <a:rPr sz="1577" spc="9" dirty="0">
                <a:solidFill>
                  <a:prstClr val="black"/>
                </a:solidFill>
                <a:latin typeface="Times New Roman"/>
                <a:cs typeface="Times New Roman"/>
              </a:rPr>
              <a:t>Used</a:t>
            </a:r>
            <a:endParaRPr sz="1577">
              <a:solidFill>
                <a:prstClr val="black"/>
              </a:solidFill>
              <a:latin typeface="Times New Roman"/>
              <a:cs typeface="Times New Roman"/>
            </a:endParaRPr>
          </a:p>
        </p:txBody>
      </p:sp>
      <p:pic>
        <p:nvPicPr>
          <p:cNvPr id="13" name="object 13"/>
          <p:cNvPicPr/>
          <p:nvPr/>
        </p:nvPicPr>
        <p:blipFill>
          <a:blip r:embed="rId2" cstate="print"/>
          <a:stretch>
            <a:fillRect/>
          </a:stretch>
        </p:blipFill>
        <p:spPr>
          <a:xfrm>
            <a:off x="316321" y="3417580"/>
            <a:ext cx="2244729" cy="499307"/>
          </a:xfrm>
          <a:prstGeom prst="rect">
            <a:avLst/>
          </a:prstGeom>
        </p:spPr>
      </p:pic>
      <p:sp>
        <p:nvSpPr>
          <p:cNvPr id="14" name="object 14"/>
          <p:cNvSpPr txBox="1"/>
          <p:nvPr/>
        </p:nvSpPr>
        <p:spPr>
          <a:xfrm>
            <a:off x="5374238" y="4661929"/>
            <a:ext cx="1376991"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Conversion</a:t>
            </a:r>
            <a:r>
              <a:rPr sz="1577" spc="-18" dirty="0">
                <a:solidFill>
                  <a:prstClr val="black"/>
                </a:solidFill>
                <a:latin typeface="Times New Roman"/>
                <a:cs typeface="Times New Roman"/>
              </a:rPr>
              <a:t> </a:t>
            </a:r>
            <a:r>
              <a:rPr sz="1577" spc="6" dirty="0">
                <a:solidFill>
                  <a:prstClr val="black"/>
                </a:solidFill>
                <a:latin typeface="Times New Roman"/>
                <a:cs typeface="Times New Roman"/>
              </a:rPr>
              <a:t>Rate</a:t>
            </a:r>
            <a:endParaRPr sz="1577">
              <a:solidFill>
                <a:prstClr val="black"/>
              </a:solidFill>
              <a:latin typeface="Times New Roman"/>
              <a:cs typeface="Times New Roman"/>
            </a:endParaRPr>
          </a:p>
        </p:txBody>
      </p:sp>
      <p:pic>
        <p:nvPicPr>
          <p:cNvPr id="15" name="object 15"/>
          <p:cNvPicPr/>
          <p:nvPr/>
        </p:nvPicPr>
        <p:blipFill>
          <a:blip r:embed="rId2" cstate="print"/>
          <a:stretch>
            <a:fillRect/>
          </a:stretch>
        </p:blipFill>
        <p:spPr>
          <a:xfrm>
            <a:off x="4942213" y="4542379"/>
            <a:ext cx="2244729" cy="498406"/>
          </a:xfrm>
          <a:prstGeom prst="rect">
            <a:avLst/>
          </a:prstGeom>
        </p:spPr>
      </p:pic>
      <p:sp>
        <p:nvSpPr>
          <p:cNvPr id="16" name="object 16"/>
          <p:cNvSpPr txBox="1"/>
          <p:nvPr/>
        </p:nvSpPr>
        <p:spPr>
          <a:xfrm>
            <a:off x="4655518" y="2846132"/>
            <a:ext cx="1387773" cy="253194"/>
          </a:xfrm>
          <a:prstGeom prst="rect">
            <a:avLst/>
          </a:prstGeom>
        </p:spPr>
        <p:txBody>
          <a:bodyPr vert="horz" wrap="square" lIns="0" tIns="10397" rIns="0" bIns="0" rtlCol="0">
            <a:spAutoFit/>
          </a:bodyPr>
          <a:lstStyle/>
          <a:p>
            <a:pPr marL="7701" defTabSz="554492">
              <a:spcBef>
                <a:spcPts val="82"/>
              </a:spcBef>
            </a:pPr>
            <a:r>
              <a:rPr sz="1577" spc="6" dirty="0">
                <a:solidFill>
                  <a:prstClr val="black"/>
                </a:solidFill>
                <a:latin typeface="Times New Roman"/>
                <a:cs typeface="Times New Roman"/>
              </a:rPr>
              <a:t>Acquisition</a:t>
            </a:r>
            <a:r>
              <a:rPr sz="1577" spc="-12" dirty="0">
                <a:solidFill>
                  <a:prstClr val="black"/>
                </a:solidFill>
                <a:latin typeface="Times New Roman"/>
                <a:cs typeface="Times New Roman"/>
              </a:rPr>
              <a:t> </a:t>
            </a:r>
            <a:r>
              <a:rPr sz="1577" spc="6" dirty="0">
                <a:solidFill>
                  <a:prstClr val="black"/>
                </a:solidFill>
                <a:latin typeface="Times New Roman"/>
                <a:cs typeface="Times New Roman"/>
              </a:rPr>
              <a:t>Cost</a:t>
            </a:r>
            <a:endParaRPr sz="1577">
              <a:solidFill>
                <a:prstClr val="black"/>
              </a:solidFill>
              <a:latin typeface="Times New Roman"/>
              <a:cs typeface="Times New Roman"/>
            </a:endParaRPr>
          </a:p>
        </p:txBody>
      </p:sp>
      <p:pic>
        <p:nvPicPr>
          <p:cNvPr id="17" name="object 17"/>
          <p:cNvPicPr/>
          <p:nvPr/>
        </p:nvPicPr>
        <p:blipFill>
          <a:blip r:embed="rId2" cstate="print"/>
          <a:stretch>
            <a:fillRect/>
          </a:stretch>
        </p:blipFill>
        <p:spPr>
          <a:xfrm>
            <a:off x="4229429" y="2726220"/>
            <a:ext cx="2243828" cy="499307"/>
          </a:xfrm>
          <a:prstGeom prst="rect">
            <a:avLst/>
          </a:prstGeom>
        </p:spPr>
      </p:pic>
      <p:sp>
        <p:nvSpPr>
          <p:cNvPr id="18" name="object 18"/>
          <p:cNvSpPr txBox="1"/>
          <p:nvPr/>
        </p:nvSpPr>
        <p:spPr>
          <a:xfrm>
            <a:off x="5452177" y="3500960"/>
            <a:ext cx="365811" cy="253194"/>
          </a:xfrm>
          <a:prstGeom prst="rect">
            <a:avLst/>
          </a:prstGeom>
        </p:spPr>
        <p:txBody>
          <a:bodyPr vert="horz" wrap="square" lIns="0" tIns="10397" rIns="0" bIns="0" rtlCol="0">
            <a:spAutoFit/>
          </a:bodyPr>
          <a:lstStyle/>
          <a:p>
            <a:pPr marL="7701" defTabSz="554492">
              <a:spcBef>
                <a:spcPts val="82"/>
              </a:spcBef>
            </a:pPr>
            <a:r>
              <a:rPr sz="1577" spc="12" dirty="0">
                <a:solidFill>
                  <a:prstClr val="black"/>
                </a:solidFill>
                <a:latin typeface="Times New Roman"/>
                <a:cs typeface="Times New Roman"/>
              </a:rPr>
              <a:t>ROI</a:t>
            </a:r>
            <a:endParaRPr sz="1577">
              <a:solidFill>
                <a:prstClr val="black"/>
              </a:solidFill>
              <a:latin typeface="Times New Roman"/>
              <a:cs typeface="Times New Roman"/>
            </a:endParaRPr>
          </a:p>
        </p:txBody>
      </p:sp>
      <p:pic>
        <p:nvPicPr>
          <p:cNvPr id="19" name="object 19"/>
          <p:cNvPicPr/>
          <p:nvPr/>
        </p:nvPicPr>
        <p:blipFill>
          <a:blip r:embed="rId2" cstate="print"/>
          <a:stretch>
            <a:fillRect/>
          </a:stretch>
        </p:blipFill>
        <p:spPr>
          <a:xfrm>
            <a:off x="4513642" y="3381042"/>
            <a:ext cx="2243828" cy="499307"/>
          </a:xfrm>
          <a:prstGeom prst="rect">
            <a:avLst/>
          </a:prstGeom>
        </p:spPr>
      </p:pic>
      <p:sp>
        <p:nvSpPr>
          <p:cNvPr id="20" name="object 20"/>
          <p:cNvSpPr txBox="1"/>
          <p:nvPr/>
        </p:nvSpPr>
        <p:spPr>
          <a:xfrm>
            <a:off x="6023663" y="2339807"/>
            <a:ext cx="738169"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Loca</a:t>
            </a:r>
            <a:r>
              <a:rPr sz="1577" spc="3" dirty="0">
                <a:solidFill>
                  <a:prstClr val="black"/>
                </a:solidFill>
                <a:latin typeface="Times New Roman"/>
                <a:cs typeface="Times New Roman"/>
              </a:rPr>
              <a:t>ti</a:t>
            </a:r>
            <a:r>
              <a:rPr sz="1577" spc="9" dirty="0">
                <a:solidFill>
                  <a:prstClr val="black"/>
                </a:solidFill>
                <a:latin typeface="Times New Roman"/>
                <a:cs typeface="Times New Roman"/>
              </a:rPr>
              <a:t>on</a:t>
            </a:r>
            <a:endParaRPr sz="1577">
              <a:solidFill>
                <a:prstClr val="black"/>
              </a:solidFill>
              <a:latin typeface="Times New Roman"/>
              <a:cs typeface="Times New Roman"/>
            </a:endParaRPr>
          </a:p>
        </p:txBody>
      </p:sp>
      <p:pic>
        <p:nvPicPr>
          <p:cNvPr id="21" name="object 21"/>
          <p:cNvPicPr/>
          <p:nvPr/>
        </p:nvPicPr>
        <p:blipFill>
          <a:blip r:embed="rId2" cstate="print"/>
          <a:stretch>
            <a:fillRect/>
          </a:stretch>
        </p:blipFill>
        <p:spPr>
          <a:xfrm>
            <a:off x="5271605" y="2219889"/>
            <a:ext cx="2244729" cy="499307"/>
          </a:xfrm>
          <a:prstGeom prst="rect">
            <a:avLst/>
          </a:prstGeom>
        </p:spPr>
      </p:pic>
      <p:sp>
        <p:nvSpPr>
          <p:cNvPr id="22" name="object 22"/>
          <p:cNvSpPr txBox="1"/>
          <p:nvPr/>
        </p:nvSpPr>
        <p:spPr>
          <a:xfrm>
            <a:off x="2117930" y="3098288"/>
            <a:ext cx="1936352" cy="353568"/>
          </a:xfrm>
          <a:prstGeom prst="rect">
            <a:avLst/>
          </a:prstGeom>
        </p:spPr>
        <p:txBody>
          <a:bodyPr vert="horz" wrap="square" lIns="0" tIns="6931" rIns="0" bIns="0" rtlCol="0">
            <a:spAutoFit/>
          </a:bodyPr>
          <a:lstStyle/>
          <a:p>
            <a:pPr marL="1169439" marR="3081" indent="-525227" defTabSz="554492">
              <a:lnSpc>
                <a:spcPct val="100600"/>
              </a:lnSpc>
              <a:spcBef>
                <a:spcPts val="55"/>
              </a:spcBef>
            </a:pPr>
            <a:r>
              <a:rPr lang="en-US" sz="2365" b="1" dirty="0">
                <a:solidFill>
                  <a:prstClr val="black"/>
                </a:solidFill>
                <a:latin typeface="Times New Roman"/>
                <a:cs typeface="Times New Roman"/>
              </a:rPr>
              <a:t>Columns</a:t>
            </a:r>
            <a:endParaRPr sz="2365" b="1" dirty="0">
              <a:solidFill>
                <a:prstClr val="black"/>
              </a:solidFill>
              <a:latin typeface="Trebuchet MS"/>
              <a:cs typeface="Trebuchet MS"/>
            </a:endParaRPr>
          </a:p>
        </p:txBody>
      </p:sp>
      <p:pic>
        <p:nvPicPr>
          <p:cNvPr id="23" name="object 23"/>
          <p:cNvPicPr/>
          <p:nvPr/>
        </p:nvPicPr>
        <p:blipFill>
          <a:blip r:embed="rId2" cstate="print"/>
          <a:stretch>
            <a:fillRect/>
          </a:stretch>
        </p:blipFill>
        <p:spPr>
          <a:xfrm>
            <a:off x="1501412" y="3906632"/>
            <a:ext cx="2243828" cy="498406"/>
          </a:xfrm>
          <a:prstGeom prst="rect">
            <a:avLst/>
          </a:prstGeom>
        </p:spPr>
      </p:pic>
      <p:sp>
        <p:nvSpPr>
          <p:cNvPr id="24" name="object 24"/>
          <p:cNvSpPr txBox="1"/>
          <p:nvPr/>
        </p:nvSpPr>
        <p:spPr>
          <a:xfrm>
            <a:off x="2804981" y="1744559"/>
            <a:ext cx="534855" cy="253194"/>
          </a:xfrm>
          <a:prstGeom prst="rect">
            <a:avLst/>
          </a:prstGeom>
        </p:spPr>
        <p:txBody>
          <a:bodyPr vert="horz" wrap="square" lIns="0" tIns="10397" rIns="0" bIns="0" rtlCol="0">
            <a:spAutoFit/>
          </a:bodyPr>
          <a:lstStyle/>
          <a:p>
            <a:pPr marL="7701" defTabSz="554492">
              <a:spcBef>
                <a:spcPts val="82"/>
              </a:spcBef>
            </a:pPr>
            <a:r>
              <a:rPr sz="1577" spc="6" dirty="0">
                <a:solidFill>
                  <a:prstClr val="black"/>
                </a:solidFill>
                <a:latin typeface="Times New Roman"/>
                <a:cs typeface="Times New Roman"/>
              </a:rPr>
              <a:t>Clicks</a:t>
            </a:r>
            <a:endParaRPr sz="1577">
              <a:solidFill>
                <a:prstClr val="black"/>
              </a:solidFill>
              <a:latin typeface="Times New Roman"/>
              <a:cs typeface="Times New Roman"/>
            </a:endParaRPr>
          </a:p>
        </p:txBody>
      </p:sp>
      <p:pic>
        <p:nvPicPr>
          <p:cNvPr id="25" name="object 25"/>
          <p:cNvPicPr/>
          <p:nvPr/>
        </p:nvPicPr>
        <p:blipFill>
          <a:blip r:embed="rId2" cstate="print"/>
          <a:stretch>
            <a:fillRect/>
          </a:stretch>
        </p:blipFill>
        <p:spPr>
          <a:xfrm>
            <a:off x="1951400" y="1624641"/>
            <a:ext cx="2243828" cy="499130"/>
          </a:xfrm>
          <a:prstGeom prst="rect">
            <a:avLst/>
          </a:prstGeom>
        </p:spPr>
      </p:pic>
      <p:sp>
        <p:nvSpPr>
          <p:cNvPr id="26" name="object 26"/>
          <p:cNvSpPr txBox="1"/>
          <p:nvPr/>
        </p:nvSpPr>
        <p:spPr>
          <a:xfrm>
            <a:off x="3533962" y="2331883"/>
            <a:ext cx="999243"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Impressions</a:t>
            </a:r>
            <a:endParaRPr sz="1577">
              <a:solidFill>
                <a:prstClr val="black"/>
              </a:solidFill>
              <a:latin typeface="Times New Roman"/>
              <a:cs typeface="Times New Roman"/>
            </a:endParaRPr>
          </a:p>
        </p:txBody>
      </p:sp>
      <p:pic>
        <p:nvPicPr>
          <p:cNvPr id="27" name="object 27"/>
          <p:cNvPicPr/>
          <p:nvPr/>
        </p:nvPicPr>
        <p:blipFill>
          <a:blip r:embed="rId2" cstate="print"/>
          <a:stretch>
            <a:fillRect/>
          </a:stretch>
        </p:blipFill>
        <p:spPr>
          <a:xfrm>
            <a:off x="2912578" y="2211971"/>
            <a:ext cx="2244005" cy="499307"/>
          </a:xfrm>
          <a:prstGeom prst="rect">
            <a:avLst/>
          </a:prstGeom>
        </p:spPr>
      </p:pic>
      <p:sp>
        <p:nvSpPr>
          <p:cNvPr id="28" name="object 28"/>
          <p:cNvSpPr txBox="1"/>
          <p:nvPr/>
        </p:nvSpPr>
        <p:spPr>
          <a:xfrm>
            <a:off x="4836412" y="1744559"/>
            <a:ext cx="1546804"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Engagement</a:t>
            </a:r>
            <a:r>
              <a:rPr sz="1577" spc="-21" dirty="0">
                <a:solidFill>
                  <a:prstClr val="black"/>
                </a:solidFill>
                <a:latin typeface="Times New Roman"/>
                <a:cs typeface="Times New Roman"/>
              </a:rPr>
              <a:t> </a:t>
            </a:r>
            <a:r>
              <a:rPr sz="1577" spc="9" dirty="0">
                <a:solidFill>
                  <a:prstClr val="black"/>
                </a:solidFill>
                <a:latin typeface="Times New Roman"/>
                <a:cs typeface="Times New Roman"/>
              </a:rPr>
              <a:t>Score</a:t>
            </a:r>
            <a:endParaRPr sz="1577">
              <a:solidFill>
                <a:prstClr val="black"/>
              </a:solidFill>
              <a:latin typeface="Times New Roman"/>
              <a:cs typeface="Times New Roman"/>
            </a:endParaRPr>
          </a:p>
        </p:txBody>
      </p:sp>
      <p:pic>
        <p:nvPicPr>
          <p:cNvPr id="29" name="object 29"/>
          <p:cNvPicPr/>
          <p:nvPr/>
        </p:nvPicPr>
        <p:blipFill>
          <a:blip r:embed="rId2" cstate="print"/>
          <a:stretch>
            <a:fillRect/>
          </a:stretch>
        </p:blipFill>
        <p:spPr>
          <a:xfrm>
            <a:off x="4489703" y="1624641"/>
            <a:ext cx="2244005" cy="499130"/>
          </a:xfrm>
          <a:prstGeom prst="rect">
            <a:avLst/>
          </a:prstGeom>
        </p:spPr>
      </p:pic>
      <p:sp>
        <p:nvSpPr>
          <p:cNvPr id="30" name="object 30"/>
          <p:cNvSpPr txBox="1"/>
          <p:nvPr/>
        </p:nvSpPr>
        <p:spPr>
          <a:xfrm>
            <a:off x="3391586" y="4715388"/>
            <a:ext cx="534855" cy="253194"/>
          </a:xfrm>
          <a:prstGeom prst="rect">
            <a:avLst/>
          </a:prstGeom>
        </p:spPr>
        <p:txBody>
          <a:bodyPr vert="horz" wrap="square" lIns="0" tIns="10397" rIns="0" bIns="0" rtlCol="0">
            <a:spAutoFit/>
          </a:bodyPr>
          <a:lstStyle/>
          <a:p>
            <a:pPr marL="7701" defTabSz="554492">
              <a:spcBef>
                <a:spcPts val="82"/>
              </a:spcBef>
            </a:pPr>
            <a:r>
              <a:rPr sz="1577" spc="6" dirty="0">
                <a:solidFill>
                  <a:prstClr val="black"/>
                </a:solidFill>
                <a:latin typeface="Times New Roman"/>
                <a:cs typeface="Times New Roman"/>
              </a:rPr>
              <a:t>Clicks</a:t>
            </a:r>
            <a:endParaRPr sz="1577">
              <a:solidFill>
                <a:prstClr val="black"/>
              </a:solidFill>
              <a:latin typeface="Times New Roman"/>
              <a:cs typeface="Times New Roman"/>
            </a:endParaRPr>
          </a:p>
        </p:txBody>
      </p:sp>
      <p:pic>
        <p:nvPicPr>
          <p:cNvPr id="31" name="object 31"/>
          <p:cNvPicPr/>
          <p:nvPr/>
        </p:nvPicPr>
        <p:blipFill>
          <a:blip r:embed="rId4" cstate="print"/>
          <a:stretch>
            <a:fillRect/>
          </a:stretch>
        </p:blipFill>
        <p:spPr>
          <a:xfrm>
            <a:off x="2496789" y="4595470"/>
            <a:ext cx="2326268" cy="499307"/>
          </a:xfrm>
          <a:prstGeom prst="rect">
            <a:avLst/>
          </a:prstGeom>
        </p:spPr>
      </p:pic>
      <p:sp>
        <p:nvSpPr>
          <p:cNvPr id="32" name="object 32"/>
          <p:cNvSpPr txBox="1"/>
          <p:nvPr/>
        </p:nvSpPr>
        <p:spPr>
          <a:xfrm>
            <a:off x="464495" y="4592810"/>
            <a:ext cx="1660013" cy="253194"/>
          </a:xfrm>
          <a:prstGeom prst="rect">
            <a:avLst/>
          </a:prstGeom>
        </p:spPr>
        <p:txBody>
          <a:bodyPr vert="horz" wrap="square" lIns="0" tIns="10397" rIns="0" bIns="0" rtlCol="0">
            <a:spAutoFit/>
          </a:bodyPr>
          <a:lstStyle/>
          <a:p>
            <a:pPr marL="7701" defTabSz="554492">
              <a:spcBef>
                <a:spcPts val="82"/>
              </a:spcBef>
            </a:pPr>
            <a:r>
              <a:rPr sz="1577" spc="9" dirty="0">
                <a:solidFill>
                  <a:prstClr val="black"/>
                </a:solidFill>
                <a:latin typeface="Times New Roman"/>
                <a:cs typeface="Times New Roman"/>
              </a:rPr>
              <a:t>Customer</a:t>
            </a:r>
            <a:r>
              <a:rPr sz="1577" spc="-24" dirty="0">
                <a:solidFill>
                  <a:prstClr val="black"/>
                </a:solidFill>
                <a:latin typeface="Times New Roman"/>
                <a:cs typeface="Times New Roman"/>
              </a:rPr>
              <a:t> </a:t>
            </a:r>
            <a:r>
              <a:rPr sz="1577" spc="9" dirty="0">
                <a:solidFill>
                  <a:prstClr val="black"/>
                </a:solidFill>
                <a:latin typeface="Times New Roman"/>
                <a:cs typeface="Times New Roman"/>
              </a:rPr>
              <a:t>Segement</a:t>
            </a:r>
            <a:endParaRPr sz="1577">
              <a:solidFill>
                <a:prstClr val="black"/>
              </a:solidFill>
              <a:latin typeface="Times New Roman"/>
              <a:cs typeface="Times New Roman"/>
            </a:endParaRPr>
          </a:p>
        </p:txBody>
      </p:sp>
      <p:pic>
        <p:nvPicPr>
          <p:cNvPr id="33" name="object 33"/>
          <p:cNvPicPr/>
          <p:nvPr/>
        </p:nvPicPr>
        <p:blipFill>
          <a:blip r:embed="rId5" cstate="print"/>
          <a:stretch>
            <a:fillRect/>
          </a:stretch>
        </p:blipFill>
        <p:spPr>
          <a:xfrm>
            <a:off x="95644" y="4465336"/>
            <a:ext cx="2401146" cy="514427"/>
          </a:xfrm>
          <a:prstGeom prst="rect">
            <a:avLst/>
          </a:prstGeom>
        </p:spPr>
      </p:pic>
      <p:pic>
        <p:nvPicPr>
          <p:cNvPr id="34" name="object 34"/>
          <p:cNvPicPr/>
          <p:nvPr/>
        </p:nvPicPr>
        <p:blipFill>
          <a:blip r:embed="rId6" cstate="print"/>
          <a:stretch>
            <a:fillRect/>
          </a:stretch>
        </p:blipFill>
        <p:spPr>
          <a:xfrm>
            <a:off x="8534572" y="1103191"/>
            <a:ext cx="2853471" cy="2732697"/>
          </a:xfrm>
          <a:prstGeom prst="rect">
            <a:avLst/>
          </a:prstGeom>
        </p:spPr>
      </p:pic>
      <p:sp>
        <p:nvSpPr>
          <p:cNvPr id="35" name="object 35"/>
          <p:cNvSpPr txBox="1"/>
          <p:nvPr/>
        </p:nvSpPr>
        <p:spPr>
          <a:xfrm>
            <a:off x="9377706" y="3857523"/>
            <a:ext cx="1993864" cy="237985"/>
          </a:xfrm>
          <a:prstGeom prst="rect">
            <a:avLst/>
          </a:prstGeom>
        </p:spPr>
        <p:txBody>
          <a:bodyPr vert="horz" wrap="square" lIns="0" tIns="9242" rIns="0" bIns="0" rtlCol="0">
            <a:spAutoFit/>
          </a:bodyPr>
          <a:lstStyle/>
          <a:p>
            <a:pPr marL="7701" defTabSz="554492">
              <a:spcBef>
                <a:spcPts val="73"/>
              </a:spcBef>
            </a:pPr>
            <a:r>
              <a:rPr sz="1486" b="1" spc="9" dirty="0">
                <a:solidFill>
                  <a:prstClr val="black"/>
                </a:solidFill>
                <a:latin typeface="Times New Roman"/>
                <a:cs typeface="Times New Roman"/>
              </a:rPr>
              <a:t>NO</a:t>
            </a:r>
            <a:r>
              <a:rPr sz="1486" b="1" spc="-18" dirty="0">
                <a:solidFill>
                  <a:prstClr val="black"/>
                </a:solidFill>
                <a:latin typeface="Times New Roman"/>
                <a:cs typeface="Times New Roman"/>
              </a:rPr>
              <a:t> </a:t>
            </a:r>
            <a:r>
              <a:rPr sz="1486" b="1" spc="3" dirty="0">
                <a:solidFill>
                  <a:prstClr val="black"/>
                </a:solidFill>
                <a:latin typeface="Times New Roman"/>
                <a:cs typeface="Times New Roman"/>
              </a:rPr>
              <a:t>MISSING</a:t>
            </a:r>
            <a:r>
              <a:rPr sz="1486" b="1" spc="-15" dirty="0">
                <a:solidFill>
                  <a:prstClr val="black"/>
                </a:solidFill>
                <a:latin typeface="Times New Roman"/>
                <a:cs typeface="Times New Roman"/>
              </a:rPr>
              <a:t> </a:t>
            </a:r>
            <a:r>
              <a:rPr sz="1486" b="1" spc="9" dirty="0">
                <a:solidFill>
                  <a:prstClr val="black"/>
                </a:solidFill>
                <a:latin typeface="Times New Roman"/>
                <a:cs typeface="Times New Roman"/>
              </a:rPr>
              <a:t>VALUES</a:t>
            </a:r>
            <a:endParaRPr sz="1486">
              <a:solidFill>
                <a:prstClr val="black"/>
              </a:solidFill>
              <a:latin typeface="Times New Roman"/>
              <a:cs typeface="Times New Roman"/>
            </a:endParaRPr>
          </a:p>
        </p:txBody>
      </p:sp>
      <p:sp>
        <p:nvSpPr>
          <p:cNvPr id="36" name="object 36"/>
          <p:cNvSpPr txBox="1"/>
          <p:nvPr/>
        </p:nvSpPr>
        <p:spPr>
          <a:xfrm>
            <a:off x="8966597" y="4716652"/>
            <a:ext cx="1004633" cy="1230219"/>
          </a:xfrm>
          <a:prstGeom prst="rect">
            <a:avLst/>
          </a:prstGeom>
        </p:spPr>
        <p:txBody>
          <a:bodyPr vert="horz" wrap="square" lIns="0" tIns="6931" rIns="0" bIns="0" rtlCol="0">
            <a:spAutoFit/>
          </a:bodyPr>
          <a:lstStyle/>
          <a:p>
            <a:pPr marL="214096" marR="3081" indent="-206779" defTabSz="554492">
              <a:lnSpc>
                <a:spcPct val="101499"/>
              </a:lnSpc>
              <a:spcBef>
                <a:spcPts val="55"/>
              </a:spcBef>
            </a:pPr>
            <a:r>
              <a:rPr sz="1577" b="1" spc="9" dirty="0">
                <a:solidFill>
                  <a:prstClr val="black"/>
                </a:solidFill>
                <a:latin typeface="Times New Roman"/>
                <a:cs typeface="Times New Roman"/>
              </a:rPr>
              <a:t>Data</a:t>
            </a:r>
            <a:r>
              <a:rPr sz="1577" b="1" spc="-30" dirty="0">
                <a:solidFill>
                  <a:prstClr val="black"/>
                </a:solidFill>
                <a:latin typeface="Times New Roman"/>
                <a:cs typeface="Times New Roman"/>
              </a:rPr>
              <a:t> </a:t>
            </a:r>
            <a:r>
              <a:rPr sz="1577" b="1" spc="9" dirty="0">
                <a:solidFill>
                  <a:prstClr val="black"/>
                </a:solidFill>
                <a:latin typeface="Times New Roman"/>
                <a:cs typeface="Times New Roman"/>
              </a:rPr>
              <a:t>Types </a:t>
            </a:r>
            <a:r>
              <a:rPr sz="1577" b="1" spc="-385" dirty="0">
                <a:solidFill>
                  <a:prstClr val="black"/>
                </a:solidFill>
                <a:latin typeface="Times New Roman"/>
                <a:cs typeface="Times New Roman"/>
              </a:rPr>
              <a:t> </a:t>
            </a:r>
            <a:r>
              <a:rPr sz="1577" spc="6" dirty="0">
                <a:solidFill>
                  <a:prstClr val="black"/>
                </a:solidFill>
                <a:latin typeface="Times New Roman"/>
                <a:cs typeface="Times New Roman"/>
              </a:rPr>
              <a:t>Integer </a:t>
            </a:r>
            <a:r>
              <a:rPr sz="1577" spc="9" dirty="0">
                <a:solidFill>
                  <a:prstClr val="black"/>
                </a:solidFill>
                <a:latin typeface="Times New Roman"/>
                <a:cs typeface="Times New Roman"/>
              </a:rPr>
              <a:t> </a:t>
            </a:r>
            <a:r>
              <a:rPr sz="1577" spc="6" dirty="0">
                <a:solidFill>
                  <a:prstClr val="black"/>
                </a:solidFill>
                <a:latin typeface="Times New Roman"/>
                <a:cs typeface="Times New Roman"/>
              </a:rPr>
              <a:t>Float </a:t>
            </a:r>
            <a:r>
              <a:rPr sz="1577" spc="9" dirty="0">
                <a:solidFill>
                  <a:prstClr val="black"/>
                </a:solidFill>
                <a:latin typeface="Times New Roman"/>
                <a:cs typeface="Times New Roman"/>
              </a:rPr>
              <a:t> </a:t>
            </a:r>
            <a:r>
              <a:rPr sz="1577" spc="6" dirty="0">
                <a:solidFill>
                  <a:prstClr val="black"/>
                </a:solidFill>
                <a:latin typeface="Times New Roman"/>
                <a:cs typeface="Times New Roman"/>
              </a:rPr>
              <a:t>String</a:t>
            </a:r>
            <a:endParaRPr sz="1577">
              <a:solidFill>
                <a:prstClr val="black"/>
              </a:solidFill>
              <a:latin typeface="Times New Roman"/>
              <a:cs typeface="Times New Roman"/>
            </a:endParaRPr>
          </a:p>
          <a:p>
            <a:pPr marL="67386" defTabSz="554492">
              <a:spcBef>
                <a:spcPts val="27"/>
              </a:spcBef>
            </a:pPr>
            <a:r>
              <a:rPr sz="1577" spc="9" dirty="0">
                <a:solidFill>
                  <a:prstClr val="black"/>
                </a:solidFill>
                <a:latin typeface="Times New Roman"/>
                <a:cs typeface="Times New Roman"/>
              </a:rPr>
              <a:t>Date/Time</a:t>
            </a:r>
            <a:endParaRPr sz="1577">
              <a:solidFill>
                <a:prstClr val="black"/>
              </a:solidFill>
              <a:latin typeface="Times New Roman"/>
              <a:cs typeface="Times New Roman"/>
            </a:endParaRPr>
          </a:p>
        </p:txBody>
      </p:sp>
      <p:pic>
        <p:nvPicPr>
          <p:cNvPr id="37" name="object 37"/>
          <p:cNvPicPr/>
          <p:nvPr/>
        </p:nvPicPr>
        <p:blipFill>
          <a:blip r:embed="rId7" cstate="print"/>
          <a:stretch>
            <a:fillRect/>
          </a:stretch>
        </p:blipFill>
        <p:spPr>
          <a:xfrm>
            <a:off x="8371133" y="4592416"/>
            <a:ext cx="2197747" cy="1483344"/>
          </a:xfrm>
          <a:prstGeom prst="rect">
            <a:avLst/>
          </a:prstGeom>
        </p:spPr>
      </p:pic>
      <p:sp>
        <p:nvSpPr>
          <p:cNvPr id="38" name="TextBox 37">
            <a:extLst>
              <a:ext uri="{FF2B5EF4-FFF2-40B4-BE49-F238E27FC236}">
                <a16:creationId xmlns:a16="http://schemas.microsoft.com/office/drawing/2014/main" id="{F2434134-BA1E-E1DD-138A-1A6E476406E9}"/>
              </a:ext>
            </a:extLst>
          </p:cNvPr>
          <p:cNvSpPr txBox="1"/>
          <p:nvPr/>
        </p:nvSpPr>
        <p:spPr>
          <a:xfrm>
            <a:off x="2124509" y="3948679"/>
            <a:ext cx="1745722" cy="353623"/>
          </a:xfrm>
          <a:prstGeom prst="rect">
            <a:avLst/>
          </a:prstGeom>
          <a:noFill/>
        </p:spPr>
        <p:txBody>
          <a:bodyPr wrap="square" rtlCol="0">
            <a:spAutoFit/>
          </a:bodyPr>
          <a:lstStyle/>
          <a:p>
            <a:pPr defTabSz="554492"/>
            <a:r>
              <a:rPr lang="en-US" sz="1698" dirty="0">
                <a:solidFill>
                  <a:prstClr val="black"/>
                </a:solidFill>
                <a:latin typeface="Calibri"/>
              </a:rPr>
              <a:t>Language</a:t>
            </a:r>
            <a:endParaRPr lang="en-IN" sz="1698" dirty="0">
              <a:solidFill>
                <a:prstClr val="black"/>
              </a:solidFill>
              <a:latin typeface="Calibri"/>
            </a:endParaRPr>
          </a:p>
        </p:txBody>
      </p:sp>
      <p:pic>
        <p:nvPicPr>
          <p:cNvPr id="39" name="object 5">
            <a:extLst>
              <a:ext uri="{FF2B5EF4-FFF2-40B4-BE49-F238E27FC236}">
                <a16:creationId xmlns:a16="http://schemas.microsoft.com/office/drawing/2014/main" id="{6D75FAEF-344C-5A08-3CA5-0413E1B7CB46}"/>
              </a:ext>
            </a:extLst>
          </p:cNvPr>
          <p:cNvPicPr/>
          <p:nvPr/>
        </p:nvPicPr>
        <p:blipFill>
          <a:blip r:embed="rId8" cstate="print"/>
          <a:stretch>
            <a:fillRect/>
          </a:stretch>
        </p:blipFill>
        <p:spPr>
          <a:xfrm>
            <a:off x="11026398" y="114345"/>
            <a:ext cx="1079672" cy="9100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661" y="17396"/>
            <a:ext cx="7652914" cy="899695"/>
          </a:xfrm>
          <a:prstGeom prst="rect">
            <a:avLst/>
          </a:prstGeom>
        </p:spPr>
        <p:txBody>
          <a:bodyPr vert="horz" wrap="square" lIns="0" tIns="8471" rIns="0" bIns="0" rtlCol="0">
            <a:spAutoFit/>
          </a:bodyPr>
          <a:lstStyle/>
          <a:p>
            <a:pPr marL="706207">
              <a:spcBef>
                <a:spcPts val="67"/>
              </a:spcBef>
            </a:pPr>
            <a:r>
              <a:rPr dirty="0"/>
              <a:t>Data</a:t>
            </a:r>
            <a:r>
              <a:rPr spc="-39" dirty="0"/>
              <a:t> </a:t>
            </a:r>
            <a:r>
              <a:rPr spc="-3" dirty="0"/>
              <a:t>Preprocessing</a:t>
            </a:r>
          </a:p>
        </p:txBody>
      </p:sp>
      <p:sp>
        <p:nvSpPr>
          <p:cNvPr id="3" name="object 3"/>
          <p:cNvSpPr txBox="1"/>
          <p:nvPr/>
        </p:nvSpPr>
        <p:spPr>
          <a:xfrm>
            <a:off x="1749667" y="1338848"/>
            <a:ext cx="917994" cy="391873"/>
          </a:xfrm>
          <a:prstGeom prst="rect">
            <a:avLst/>
          </a:prstGeom>
        </p:spPr>
        <p:txBody>
          <a:bodyPr vert="horz" wrap="square" lIns="0" tIns="9242" rIns="0" bIns="0" rtlCol="0">
            <a:spAutoFit/>
          </a:bodyPr>
          <a:lstStyle/>
          <a:p>
            <a:pPr marL="7701" defTabSz="554492">
              <a:spcBef>
                <a:spcPts val="73"/>
              </a:spcBef>
            </a:pPr>
            <a:r>
              <a:rPr sz="2486" spc="82" dirty="0">
                <a:solidFill>
                  <a:prstClr val="black"/>
                </a:solidFill>
                <a:latin typeface="Trebuchet MS"/>
                <a:cs typeface="Trebuchet MS"/>
              </a:rPr>
              <a:t>T</a:t>
            </a:r>
            <a:r>
              <a:rPr sz="2486" spc="224" dirty="0">
                <a:solidFill>
                  <a:prstClr val="black"/>
                </a:solidFill>
                <a:latin typeface="Trebuchet MS"/>
                <a:cs typeface="Trebuchet MS"/>
              </a:rPr>
              <a:t>a</a:t>
            </a:r>
            <a:r>
              <a:rPr sz="2486" spc="212" dirty="0">
                <a:solidFill>
                  <a:prstClr val="black"/>
                </a:solidFill>
                <a:latin typeface="Trebuchet MS"/>
                <a:cs typeface="Trebuchet MS"/>
              </a:rPr>
              <a:t>s</a:t>
            </a:r>
            <a:r>
              <a:rPr sz="2486" spc="263" dirty="0">
                <a:solidFill>
                  <a:prstClr val="black"/>
                </a:solidFill>
                <a:latin typeface="Trebuchet MS"/>
                <a:cs typeface="Trebuchet MS"/>
              </a:rPr>
              <a:t>k</a:t>
            </a:r>
            <a:r>
              <a:rPr sz="2486" spc="293" dirty="0">
                <a:solidFill>
                  <a:prstClr val="black"/>
                </a:solidFill>
                <a:latin typeface="Trebuchet MS"/>
                <a:cs typeface="Trebuchet MS"/>
              </a:rPr>
              <a:t>s</a:t>
            </a:r>
            <a:endParaRPr sz="2486">
              <a:solidFill>
                <a:prstClr val="black"/>
              </a:solidFill>
              <a:latin typeface="Trebuchet MS"/>
              <a:cs typeface="Trebuchet MS"/>
            </a:endParaRPr>
          </a:p>
        </p:txBody>
      </p:sp>
      <p:sp>
        <p:nvSpPr>
          <p:cNvPr id="4" name="object 4"/>
          <p:cNvSpPr txBox="1"/>
          <p:nvPr/>
        </p:nvSpPr>
        <p:spPr>
          <a:xfrm>
            <a:off x="789208" y="1963794"/>
            <a:ext cx="2838311" cy="1043440"/>
          </a:xfrm>
          <a:prstGeom prst="rect">
            <a:avLst/>
          </a:prstGeom>
        </p:spPr>
        <p:txBody>
          <a:bodyPr vert="horz" wrap="square" lIns="0" tIns="7316" rIns="0" bIns="0" rtlCol="0">
            <a:spAutoFit/>
          </a:bodyPr>
          <a:lstStyle/>
          <a:p>
            <a:pPr marL="7701" marR="3081" indent="-2695" algn="ctr" defTabSz="554492">
              <a:lnSpc>
                <a:spcPct val="100299"/>
              </a:lnSpc>
              <a:spcBef>
                <a:spcPts val="58"/>
              </a:spcBef>
            </a:pPr>
            <a:r>
              <a:rPr sz="2244" dirty="0">
                <a:solidFill>
                  <a:prstClr val="black"/>
                </a:solidFill>
                <a:latin typeface="Times New Roman"/>
                <a:cs typeface="Times New Roman"/>
              </a:rPr>
              <a:t>Column Name </a:t>
            </a:r>
            <a:r>
              <a:rPr sz="2244" spc="-3" dirty="0">
                <a:solidFill>
                  <a:prstClr val="black"/>
                </a:solidFill>
                <a:latin typeface="Times New Roman"/>
                <a:cs typeface="Times New Roman"/>
              </a:rPr>
              <a:t>Cleaning </a:t>
            </a:r>
            <a:r>
              <a:rPr sz="2244" spc="-552" dirty="0">
                <a:solidFill>
                  <a:prstClr val="black"/>
                </a:solidFill>
                <a:latin typeface="Times New Roman"/>
                <a:cs typeface="Times New Roman"/>
              </a:rPr>
              <a:t> </a:t>
            </a:r>
            <a:r>
              <a:rPr sz="2244" dirty="0">
                <a:solidFill>
                  <a:prstClr val="black"/>
                </a:solidFill>
                <a:latin typeface="Times New Roman"/>
                <a:cs typeface="Times New Roman"/>
              </a:rPr>
              <a:t>Data </a:t>
            </a:r>
            <a:r>
              <a:rPr sz="2244" spc="-3" dirty="0">
                <a:solidFill>
                  <a:prstClr val="black"/>
                </a:solidFill>
                <a:latin typeface="Times New Roman"/>
                <a:cs typeface="Times New Roman"/>
              </a:rPr>
              <a:t>Type </a:t>
            </a:r>
            <a:r>
              <a:rPr sz="2244" dirty="0">
                <a:solidFill>
                  <a:prstClr val="black"/>
                </a:solidFill>
                <a:latin typeface="Times New Roman"/>
                <a:cs typeface="Times New Roman"/>
              </a:rPr>
              <a:t>conversion </a:t>
            </a:r>
            <a:r>
              <a:rPr sz="2244" spc="3" dirty="0">
                <a:solidFill>
                  <a:prstClr val="black"/>
                </a:solidFill>
                <a:latin typeface="Times New Roman"/>
                <a:cs typeface="Times New Roman"/>
              </a:rPr>
              <a:t> </a:t>
            </a:r>
            <a:r>
              <a:rPr sz="2244" dirty="0">
                <a:solidFill>
                  <a:prstClr val="black"/>
                </a:solidFill>
                <a:latin typeface="Times New Roman"/>
                <a:cs typeface="Times New Roman"/>
              </a:rPr>
              <a:t>Monetary</a:t>
            </a:r>
            <a:r>
              <a:rPr sz="2244" spc="-6" dirty="0">
                <a:solidFill>
                  <a:prstClr val="black"/>
                </a:solidFill>
                <a:latin typeface="Times New Roman"/>
                <a:cs typeface="Times New Roman"/>
              </a:rPr>
              <a:t> </a:t>
            </a:r>
            <a:r>
              <a:rPr sz="2244" dirty="0">
                <a:solidFill>
                  <a:prstClr val="black"/>
                </a:solidFill>
                <a:latin typeface="Times New Roman"/>
                <a:cs typeface="Times New Roman"/>
              </a:rPr>
              <a:t>Data</a:t>
            </a:r>
            <a:r>
              <a:rPr sz="2244" spc="-6" dirty="0">
                <a:solidFill>
                  <a:prstClr val="black"/>
                </a:solidFill>
                <a:latin typeface="Times New Roman"/>
                <a:cs typeface="Times New Roman"/>
              </a:rPr>
              <a:t> </a:t>
            </a:r>
            <a:r>
              <a:rPr sz="2244" spc="-3" dirty="0">
                <a:solidFill>
                  <a:prstClr val="black"/>
                </a:solidFill>
                <a:latin typeface="Times New Roman"/>
                <a:cs typeface="Times New Roman"/>
              </a:rPr>
              <a:t>Cleaning</a:t>
            </a:r>
            <a:endParaRPr sz="2244">
              <a:solidFill>
                <a:prstClr val="black"/>
              </a:solidFill>
              <a:latin typeface="Times New Roman"/>
              <a:cs typeface="Times New Roman"/>
            </a:endParaRPr>
          </a:p>
        </p:txBody>
      </p:sp>
      <p:pic>
        <p:nvPicPr>
          <p:cNvPr id="5" name="object 5"/>
          <p:cNvPicPr/>
          <p:nvPr/>
        </p:nvPicPr>
        <p:blipFill>
          <a:blip r:embed="rId2" cstate="print"/>
          <a:stretch>
            <a:fillRect/>
          </a:stretch>
        </p:blipFill>
        <p:spPr>
          <a:xfrm>
            <a:off x="641032" y="1157914"/>
            <a:ext cx="3136788" cy="2374864"/>
          </a:xfrm>
          <a:prstGeom prst="rect">
            <a:avLst/>
          </a:prstGeom>
        </p:spPr>
      </p:pic>
      <p:pic>
        <p:nvPicPr>
          <p:cNvPr id="6" name="object 6"/>
          <p:cNvPicPr/>
          <p:nvPr/>
        </p:nvPicPr>
        <p:blipFill>
          <a:blip r:embed="rId3" cstate="print"/>
          <a:stretch>
            <a:fillRect/>
          </a:stretch>
        </p:blipFill>
        <p:spPr>
          <a:xfrm>
            <a:off x="339587" y="4268981"/>
            <a:ext cx="2192763" cy="2154713"/>
          </a:xfrm>
          <a:prstGeom prst="rect">
            <a:avLst/>
          </a:prstGeom>
        </p:spPr>
      </p:pic>
      <p:sp>
        <p:nvSpPr>
          <p:cNvPr id="7" name="object 7"/>
          <p:cNvSpPr txBox="1"/>
          <p:nvPr/>
        </p:nvSpPr>
        <p:spPr>
          <a:xfrm>
            <a:off x="2397650" y="3975065"/>
            <a:ext cx="2322709" cy="482513"/>
          </a:xfrm>
          <a:prstGeom prst="rect">
            <a:avLst/>
          </a:prstGeom>
        </p:spPr>
        <p:txBody>
          <a:bodyPr vert="horz" wrap="square" lIns="0" tIns="6931" rIns="0" bIns="0" rtlCol="0">
            <a:spAutoFit/>
          </a:bodyPr>
          <a:lstStyle/>
          <a:p>
            <a:pPr marL="493267" marR="3081" indent="-485951" defTabSz="554492">
              <a:lnSpc>
                <a:spcPct val="101499"/>
              </a:lnSpc>
              <a:spcBef>
                <a:spcPts val="55"/>
              </a:spcBef>
            </a:pPr>
            <a:r>
              <a:rPr sz="1577" spc="185" dirty="0">
                <a:solidFill>
                  <a:prstClr val="black"/>
                </a:solidFill>
                <a:latin typeface="Trebuchet MS"/>
                <a:cs typeface="Trebuchet MS"/>
              </a:rPr>
              <a:t>Why</a:t>
            </a:r>
            <a:r>
              <a:rPr sz="1577" spc="24" dirty="0">
                <a:solidFill>
                  <a:prstClr val="black"/>
                </a:solidFill>
                <a:latin typeface="Trebuchet MS"/>
                <a:cs typeface="Trebuchet MS"/>
              </a:rPr>
              <a:t> </a:t>
            </a:r>
            <a:r>
              <a:rPr sz="1577" spc="91" dirty="0">
                <a:solidFill>
                  <a:prstClr val="black"/>
                </a:solidFill>
                <a:latin typeface="Trebuchet MS"/>
                <a:cs typeface="Trebuchet MS"/>
              </a:rPr>
              <a:t>not</a:t>
            </a:r>
            <a:r>
              <a:rPr sz="1577" spc="27" dirty="0">
                <a:solidFill>
                  <a:prstClr val="black"/>
                </a:solidFill>
                <a:latin typeface="Trebuchet MS"/>
                <a:cs typeface="Trebuchet MS"/>
              </a:rPr>
              <a:t> </a:t>
            </a:r>
            <a:r>
              <a:rPr sz="1577" spc="88" dirty="0">
                <a:solidFill>
                  <a:prstClr val="black"/>
                </a:solidFill>
                <a:latin typeface="Trebuchet MS"/>
                <a:cs typeface="Trebuchet MS"/>
              </a:rPr>
              <a:t>categorical</a:t>
            </a:r>
            <a:r>
              <a:rPr sz="1577" spc="24" dirty="0">
                <a:solidFill>
                  <a:prstClr val="black"/>
                </a:solidFill>
                <a:latin typeface="Trebuchet MS"/>
                <a:cs typeface="Trebuchet MS"/>
              </a:rPr>
              <a:t> </a:t>
            </a:r>
            <a:r>
              <a:rPr sz="1577" spc="64" dirty="0">
                <a:solidFill>
                  <a:prstClr val="black"/>
                </a:solidFill>
                <a:latin typeface="Trebuchet MS"/>
                <a:cs typeface="Trebuchet MS"/>
              </a:rPr>
              <a:t>to </a:t>
            </a:r>
            <a:r>
              <a:rPr sz="1577" spc="-467" dirty="0">
                <a:solidFill>
                  <a:prstClr val="black"/>
                </a:solidFill>
                <a:latin typeface="Trebuchet MS"/>
                <a:cs typeface="Trebuchet MS"/>
              </a:rPr>
              <a:t> </a:t>
            </a:r>
            <a:r>
              <a:rPr sz="1577" spc="143" dirty="0">
                <a:solidFill>
                  <a:prstClr val="black"/>
                </a:solidFill>
                <a:latin typeface="Trebuchet MS"/>
                <a:cs typeface="Trebuchet MS"/>
              </a:rPr>
              <a:t>numerical???</a:t>
            </a:r>
            <a:endParaRPr sz="1577">
              <a:solidFill>
                <a:prstClr val="black"/>
              </a:solidFill>
              <a:latin typeface="Trebuchet MS"/>
              <a:cs typeface="Trebuchet MS"/>
            </a:endParaRPr>
          </a:p>
        </p:txBody>
      </p:sp>
      <p:pic>
        <p:nvPicPr>
          <p:cNvPr id="8" name="object 8"/>
          <p:cNvPicPr/>
          <p:nvPr/>
        </p:nvPicPr>
        <p:blipFill>
          <a:blip r:embed="rId4" cstate="print"/>
          <a:stretch>
            <a:fillRect/>
          </a:stretch>
        </p:blipFill>
        <p:spPr>
          <a:xfrm>
            <a:off x="2209338" y="3775590"/>
            <a:ext cx="2702637" cy="902498"/>
          </a:xfrm>
          <a:prstGeom prst="rect">
            <a:avLst/>
          </a:prstGeom>
        </p:spPr>
      </p:pic>
      <p:sp>
        <p:nvSpPr>
          <p:cNvPr id="9" name="object 9"/>
          <p:cNvSpPr txBox="1"/>
          <p:nvPr/>
        </p:nvSpPr>
        <p:spPr>
          <a:xfrm>
            <a:off x="6492917" y="2224785"/>
            <a:ext cx="4162548" cy="253194"/>
          </a:xfrm>
          <a:prstGeom prst="rect">
            <a:avLst/>
          </a:prstGeom>
        </p:spPr>
        <p:txBody>
          <a:bodyPr vert="horz" wrap="square" lIns="0" tIns="10397" rIns="0" bIns="0" rtlCol="0">
            <a:spAutoFit/>
          </a:bodyPr>
          <a:lstStyle/>
          <a:p>
            <a:pPr marL="7701" defTabSz="554492">
              <a:spcBef>
                <a:spcPts val="82"/>
              </a:spcBef>
            </a:pPr>
            <a:r>
              <a:rPr sz="1577" spc="94" dirty="0">
                <a:solidFill>
                  <a:prstClr val="black"/>
                </a:solidFill>
                <a:latin typeface="Trebuchet MS"/>
                <a:cs typeface="Trebuchet MS"/>
              </a:rPr>
              <a:t>Exploration</a:t>
            </a:r>
            <a:r>
              <a:rPr sz="1577" spc="30" dirty="0">
                <a:solidFill>
                  <a:prstClr val="black"/>
                </a:solidFill>
                <a:latin typeface="Trebuchet MS"/>
                <a:cs typeface="Trebuchet MS"/>
              </a:rPr>
              <a:t> </a:t>
            </a:r>
            <a:r>
              <a:rPr sz="1577" spc="55" dirty="0">
                <a:solidFill>
                  <a:prstClr val="black"/>
                </a:solidFill>
                <a:latin typeface="Trebuchet MS"/>
                <a:cs typeface="Trebuchet MS"/>
              </a:rPr>
              <a:t>of</a:t>
            </a:r>
            <a:r>
              <a:rPr sz="1577" spc="27" dirty="0">
                <a:solidFill>
                  <a:prstClr val="black"/>
                </a:solidFill>
                <a:latin typeface="Trebuchet MS"/>
                <a:cs typeface="Trebuchet MS"/>
              </a:rPr>
              <a:t> </a:t>
            </a:r>
            <a:r>
              <a:rPr sz="1577" spc="88" dirty="0">
                <a:solidFill>
                  <a:prstClr val="black"/>
                </a:solidFill>
                <a:latin typeface="Trebuchet MS"/>
                <a:cs typeface="Trebuchet MS"/>
              </a:rPr>
              <a:t>target</a:t>
            </a:r>
            <a:r>
              <a:rPr sz="1577" spc="33" dirty="0">
                <a:solidFill>
                  <a:prstClr val="black"/>
                </a:solidFill>
                <a:latin typeface="Trebuchet MS"/>
                <a:cs typeface="Trebuchet MS"/>
              </a:rPr>
              <a:t> </a:t>
            </a:r>
            <a:r>
              <a:rPr sz="1577" spc="103" dirty="0">
                <a:solidFill>
                  <a:prstClr val="black"/>
                </a:solidFill>
                <a:latin typeface="Trebuchet MS"/>
                <a:cs typeface="Trebuchet MS"/>
              </a:rPr>
              <a:t>variables</a:t>
            </a:r>
            <a:r>
              <a:rPr sz="1577" spc="27" dirty="0">
                <a:solidFill>
                  <a:prstClr val="black"/>
                </a:solidFill>
                <a:latin typeface="Trebuchet MS"/>
                <a:cs typeface="Trebuchet MS"/>
              </a:rPr>
              <a:t> </a:t>
            </a:r>
            <a:r>
              <a:rPr sz="1577" spc="97" dirty="0">
                <a:solidFill>
                  <a:prstClr val="black"/>
                </a:solidFill>
                <a:latin typeface="Trebuchet MS"/>
                <a:cs typeface="Trebuchet MS"/>
              </a:rPr>
              <a:t>(numeric)</a:t>
            </a:r>
            <a:endParaRPr sz="1577">
              <a:solidFill>
                <a:prstClr val="black"/>
              </a:solidFill>
              <a:latin typeface="Trebuchet MS"/>
              <a:cs typeface="Trebuchet MS"/>
            </a:endParaRPr>
          </a:p>
        </p:txBody>
      </p:sp>
      <p:pic>
        <p:nvPicPr>
          <p:cNvPr id="10" name="object 10"/>
          <p:cNvPicPr/>
          <p:nvPr/>
        </p:nvPicPr>
        <p:blipFill>
          <a:blip r:embed="rId5" cstate="print"/>
          <a:stretch>
            <a:fillRect/>
          </a:stretch>
        </p:blipFill>
        <p:spPr>
          <a:xfrm>
            <a:off x="6333580" y="2063473"/>
            <a:ext cx="4486932" cy="581925"/>
          </a:xfrm>
          <a:prstGeom prst="rect">
            <a:avLst/>
          </a:prstGeom>
        </p:spPr>
      </p:pic>
      <p:pic>
        <p:nvPicPr>
          <p:cNvPr id="11" name="object 11"/>
          <p:cNvPicPr/>
          <p:nvPr/>
        </p:nvPicPr>
        <p:blipFill>
          <a:blip r:embed="rId6" cstate="print"/>
          <a:stretch>
            <a:fillRect/>
          </a:stretch>
        </p:blipFill>
        <p:spPr>
          <a:xfrm>
            <a:off x="5182688" y="3175529"/>
            <a:ext cx="6756254" cy="1790646"/>
          </a:xfrm>
          <a:prstGeom prst="rect">
            <a:avLst/>
          </a:prstGeom>
        </p:spPr>
      </p:pic>
      <p:pic>
        <p:nvPicPr>
          <p:cNvPr id="12" name="object 5">
            <a:extLst>
              <a:ext uri="{FF2B5EF4-FFF2-40B4-BE49-F238E27FC236}">
                <a16:creationId xmlns:a16="http://schemas.microsoft.com/office/drawing/2014/main" id="{E7BCD681-7274-C81F-3EA7-E496CEACFA6F}"/>
              </a:ext>
            </a:extLst>
          </p:cNvPr>
          <p:cNvPicPr/>
          <p:nvPr/>
        </p:nvPicPr>
        <p:blipFill>
          <a:blip r:embed="rId7" cstate="print"/>
          <a:stretch>
            <a:fillRect/>
          </a:stretch>
        </p:blipFill>
        <p:spPr>
          <a:xfrm>
            <a:off x="11036231" y="102658"/>
            <a:ext cx="1079672" cy="9100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8471" rIns="0" bIns="0" rtlCol="0">
            <a:spAutoFit/>
          </a:bodyPr>
          <a:lstStyle/>
          <a:p>
            <a:pPr marL="706207">
              <a:spcBef>
                <a:spcPts val="67"/>
              </a:spcBef>
            </a:pPr>
            <a:r>
              <a:rPr dirty="0"/>
              <a:t>Data</a:t>
            </a:r>
            <a:r>
              <a:rPr spc="-39" dirty="0"/>
              <a:t> </a:t>
            </a:r>
            <a:r>
              <a:rPr spc="-3" dirty="0"/>
              <a:t>Preprocessing</a:t>
            </a:r>
          </a:p>
        </p:txBody>
      </p:sp>
      <p:sp>
        <p:nvSpPr>
          <p:cNvPr id="3" name="object 3"/>
          <p:cNvSpPr txBox="1"/>
          <p:nvPr/>
        </p:nvSpPr>
        <p:spPr>
          <a:xfrm>
            <a:off x="4024812" y="1338486"/>
            <a:ext cx="4457893" cy="253194"/>
          </a:xfrm>
          <a:prstGeom prst="rect">
            <a:avLst/>
          </a:prstGeom>
        </p:spPr>
        <p:txBody>
          <a:bodyPr vert="horz" wrap="square" lIns="0" tIns="10397" rIns="0" bIns="0" rtlCol="0">
            <a:spAutoFit/>
          </a:bodyPr>
          <a:lstStyle/>
          <a:p>
            <a:pPr marL="7701" defTabSz="554492">
              <a:spcBef>
                <a:spcPts val="82"/>
              </a:spcBef>
            </a:pPr>
            <a:r>
              <a:rPr sz="1577" spc="94" dirty="0">
                <a:solidFill>
                  <a:prstClr val="black"/>
                </a:solidFill>
                <a:latin typeface="Trebuchet MS"/>
                <a:cs typeface="Trebuchet MS"/>
              </a:rPr>
              <a:t>Exploration</a:t>
            </a:r>
            <a:r>
              <a:rPr sz="1577" spc="27" dirty="0">
                <a:solidFill>
                  <a:prstClr val="black"/>
                </a:solidFill>
                <a:latin typeface="Trebuchet MS"/>
                <a:cs typeface="Trebuchet MS"/>
              </a:rPr>
              <a:t> </a:t>
            </a:r>
            <a:r>
              <a:rPr sz="1577" spc="55" dirty="0">
                <a:solidFill>
                  <a:prstClr val="black"/>
                </a:solidFill>
                <a:latin typeface="Trebuchet MS"/>
                <a:cs typeface="Trebuchet MS"/>
              </a:rPr>
              <a:t>of</a:t>
            </a:r>
            <a:r>
              <a:rPr sz="1577" spc="27" dirty="0">
                <a:solidFill>
                  <a:prstClr val="black"/>
                </a:solidFill>
                <a:latin typeface="Trebuchet MS"/>
                <a:cs typeface="Trebuchet MS"/>
              </a:rPr>
              <a:t> </a:t>
            </a:r>
            <a:r>
              <a:rPr sz="1577" spc="88" dirty="0">
                <a:solidFill>
                  <a:prstClr val="black"/>
                </a:solidFill>
                <a:latin typeface="Trebuchet MS"/>
                <a:cs typeface="Trebuchet MS"/>
              </a:rPr>
              <a:t>target</a:t>
            </a:r>
            <a:r>
              <a:rPr sz="1577" spc="30" dirty="0">
                <a:solidFill>
                  <a:prstClr val="black"/>
                </a:solidFill>
                <a:latin typeface="Trebuchet MS"/>
                <a:cs typeface="Trebuchet MS"/>
              </a:rPr>
              <a:t> </a:t>
            </a:r>
            <a:r>
              <a:rPr sz="1577" spc="103" dirty="0">
                <a:solidFill>
                  <a:prstClr val="black"/>
                </a:solidFill>
                <a:latin typeface="Trebuchet MS"/>
                <a:cs typeface="Trebuchet MS"/>
              </a:rPr>
              <a:t>variables</a:t>
            </a:r>
            <a:r>
              <a:rPr sz="1577" spc="27" dirty="0">
                <a:solidFill>
                  <a:prstClr val="black"/>
                </a:solidFill>
                <a:latin typeface="Trebuchet MS"/>
                <a:cs typeface="Trebuchet MS"/>
              </a:rPr>
              <a:t> </a:t>
            </a:r>
            <a:r>
              <a:rPr sz="1577" spc="82" dirty="0">
                <a:solidFill>
                  <a:prstClr val="black"/>
                </a:solidFill>
                <a:latin typeface="Trebuchet MS"/>
                <a:cs typeface="Trebuchet MS"/>
              </a:rPr>
              <a:t>(categorical)</a:t>
            </a:r>
            <a:endParaRPr sz="1577">
              <a:solidFill>
                <a:prstClr val="black"/>
              </a:solidFill>
              <a:latin typeface="Trebuchet MS"/>
              <a:cs typeface="Trebuchet MS"/>
            </a:endParaRPr>
          </a:p>
        </p:txBody>
      </p:sp>
      <p:pic>
        <p:nvPicPr>
          <p:cNvPr id="4" name="object 4"/>
          <p:cNvPicPr/>
          <p:nvPr/>
        </p:nvPicPr>
        <p:blipFill>
          <a:blip r:embed="rId2" cstate="print"/>
          <a:stretch>
            <a:fillRect/>
          </a:stretch>
        </p:blipFill>
        <p:spPr>
          <a:xfrm>
            <a:off x="3853238" y="1210295"/>
            <a:ext cx="4806787" cy="515868"/>
          </a:xfrm>
          <a:prstGeom prst="rect">
            <a:avLst/>
          </a:prstGeom>
        </p:spPr>
      </p:pic>
      <p:pic>
        <p:nvPicPr>
          <p:cNvPr id="5" name="object 5"/>
          <p:cNvPicPr/>
          <p:nvPr/>
        </p:nvPicPr>
        <p:blipFill>
          <a:blip r:embed="rId3" cstate="print"/>
          <a:stretch>
            <a:fillRect/>
          </a:stretch>
        </p:blipFill>
        <p:spPr>
          <a:xfrm>
            <a:off x="1219100" y="2106309"/>
            <a:ext cx="3095267" cy="1365764"/>
          </a:xfrm>
          <a:prstGeom prst="rect">
            <a:avLst/>
          </a:prstGeom>
        </p:spPr>
      </p:pic>
      <p:grpSp>
        <p:nvGrpSpPr>
          <p:cNvPr id="6" name="object 6"/>
          <p:cNvGrpSpPr/>
          <p:nvPr/>
        </p:nvGrpSpPr>
        <p:grpSpPr>
          <a:xfrm>
            <a:off x="5080925" y="2296926"/>
            <a:ext cx="6986227" cy="1654237"/>
            <a:chOff x="8378116" y="3787800"/>
            <a:chExt cx="11520805" cy="2727960"/>
          </a:xfrm>
        </p:grpSpPr>
        <p:pic>
          <p:nvPicPr>
            <p:cNvPr id="7" name="object 7"/>
            <p:cNvPicPr/>
            <p:nvPr/>
          </p:nvPicPr>
          <p:blipFill>
            <a:blip r:embed="rId4" cstate="print"/>
            <a:stretch>
              <a:fillRect/>
            </a:stretch>
          </p:blipFill>
          <p:spPr>
            <a:xfrm>
              <a:off x="8378116" y="3787800"/>
              <a:ext cx="5610426" cy="2174358"/>
            </a:xfrm>
            <a:prstGeom prst="rect">
              <a:avLst/>
            </a:prstGeom>
          </p:spPr>
        </p:pic>
        <p:pic>
          <p:nvPicPr>
            <p:cNvPr id="8" name="object 8"/>
            <p:cNvPicPr/>
            <p:nvPr/>
          </p:nvPicPr>
          <p:blipFill>
            <a:blip r:embed="rId5" cstate="print"/>
            <a:stretch>
              <a:fillRect/>
            </a:stretch>
          </p:blipFill>
          <p:spPr>
            <a:xfrm>
              <a:off x="13857640" y="4061176"/>
              <a:ext cx="6040716" cy="2454459"/>
            </a:xfrm>
            <a:prstGeom prst="rect">
              <a:avLst/>
            </a:prstGeom>
          </p:spPr>
        </p:pic>
      </p:grpSp>
      <p:pic>
        <p:nvPicPr>
          <p:cNvPr id="9" name="object 9"/>
          <p:cNvPicPr/>
          <p:nvPr/>
        </p:nvPicPr>
        <p:blipFill>
          <a:blip r:embed="rId6" cstate="print"/>
          <a:stretch>
            <a:fillRect/>
          </a:stretch>
        </p:blipFill>
        <p:spPr>
          <a:xfrm>
            <a:off x="954404" y="4144764"/>
            <a:ext cx="3458440" cy="1803199"/>
          </a:xfrm>
          <a:prstGeom prst="rect">
            <a:avLst/>
          </a:prstGeom>
        </p:spPr>
      </p:pic>
      <p:pic>
        <p:nvPicPr>
          <p:cNvPr id="10" name="object 10"/>
          <p:cNvPicPr/>
          <p:nvPr/>
        </p:nvPicPr>
        <p:blipFill>
          <a:blip r:embed="rId7" cstate="print"/>
          <a:stretch>
            <a:fillRect/>
          </a:stretch>
        </p:blipFill>
        <p:spPr>
          <a:xfrm>
            <a:off x="4705699" y="4641551"/>
            <a:ext cx="3259156" cy="1308031"/>
          </a:xfrm>
          <a:prstGeom prst="rect">
            <a:avLst/>
          </a:prstGeom>
        </p:spPr>
      </p:pic>
      <p:pic>
        <p:nvPicPr>
          <p:cNvPr id="11" name="object 11"/>
          <p:cNvPicPr/>
          <p:nvPr/>
        </p:nvPicPr>
        <p:blipFill>
          <a:blip r:embed="rId8" cstate="print"/>
          <a:stretch>
            <a:fillRect/>
          </a:stretch>
        </p:blipFill>
        <p:spPr>
          <a:xfrm>
            <a:off x="8130657" y="4595470"/>
            <a:ext cx="4060704" cy="1753667"/>
          </a:xfrm>
          <a:prstGeom prst="rect">
            <a:avLst/>
          </a:prstGeom>
        </p:spPr>
      </p:pic>
      <p:pic>
        <p:nvPicPr>
          <p:cNvPr id="12" name="object 5">
            <a:extLst>
              <a:ext uri="{FF2B5EF4-FFF2-40B4-BE49-F238E27FC236}">
                <a16:creationId xmlns:a16="http://schemas.microsoft.com/office/drawing/2014/main" id="{04E6E92C-6E2A-1169-5590-A15FF43CA0AC}"/>
              </a:ext>
            </a:extLst>
          </p:cNvPr>
          <p:cNvPicPr/>
          <p:nvPr/>
        </p:nvPicPr>
        <p:blipFill>
          <a:blip r:embed="rId9" cstate="print"/>
          <a:stretch>
            <a:fillRect/>
          </a:stretch>
        </p:blipFill>
        <p:spPr>
          <a:xfrm>
            <a:off x="11111689" y="53830"/>
            <a:ext cx="1079672" cy="910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Source Han Sans CN"/>
      </a:majorFont>
      <a:minorFont>
        <a:latin typeface="Arial"/>
        <a:ea typeface=""/>
        <a:cs typeface="Source Han Sans C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8066E59A71034192D74BE7DC9707EF" ma:contentTypeVersion="8" ma:contentTypeDescription="Create a new document." ma:contentTypeScope="" ma:versionID="ef6a0e113d7d2d31851679cbe62d36ef">
  <xsd:schema xmlns:xsd="http://www.w3.org/2001/XMLSchema" xmlns:xs="http://www.w3.org/2001/XMLSchema" xmlns:p="http://schemas.microsoft.com/office/2006/metadata/properties" xmlns:ns3="1105534d-be20-460e-b85e-ffdd146a6526" xmlns:ns4="0d9e66e4-2777-4985-af55-a6c175a492e7" targetNamespace="http://schemas.microsoft.com/office/2006/metadata/properties" ma:root="true" ma:fieldsID="14ef9b179c75fc40123a765a54211541" ns3:_="" ns4:_="">
    <xsd:import namespace="1105534d-be20-460e-b85e-ffdd146a6526"/>
    <xsd:import namespace="0d9e66e4-2777-4985-af55-a6c175a492e7"/>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05534d-be20-460e-b85e-ffdd146a65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d9e66e4-2777-4985-af55-a6c175a492e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105534d-be20-460e-b85e-ffdd146a6526" xsi:nil="true"/>
  </documentManagement>
</p:properties>
</file>

<file path=customXml/itemProps1.xml><?xml version="1.0" encoding="utf-8"?>
<ds:datastoreItem xmlns:ds="http://schemas.openxmlformats.org/officeDocument/2006/customXml" ds:itemID="{1ACC0946-B785-46AD-8C3E-E6722AF125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05534d-be20-460e-b85e-ffdd146a6526"/>
    <ds:schemaRef ds:uri="0d9e66e4-2777-4985-af55-a6c175a492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99D35-A209-4507-92E6-996B34DADB47}">
  <ds:schemaRefs>
    <ds:schemaRef ds:uri="http://schemas.microsoft.com/sharepoint/v3/contenttype/forms"/>
  </ds:schemaRefs>
</ds:datastoreItem>
</file>

<file path=customXml/itemProps3.xml><?xml version="1.0" encoding="utf-8"?>
<ds:datastoreItem xmlns:ds="http://schemas.openxmlformats.org/officeDocument/2006/customXml" ds:itemID="{6B0078AB-1B07-446D-A2B3-02D23428F8CC}">
  <ds:schemaRefs>
    <ds:schemaRef ds:uri="http://schemas.microsoft.com/office/2006/metadata/properties"/>
    <ds:schemaRef ds:uri="http://purl.org/dc/dcmitype/"/>
    <ds:schemaRef ds:uri="0d9e66e4-2777-4985-af55-a6c175a492e7"/>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1105534d-be20-460e-b85e-ffdd146a6526"/>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126</TotalTime>
  <Words>740</Words>
  <Application>Microsoft Office PowerPoint</Application>
  <PresentationFormat>Widescreen</PresentationFormat>
  <Paragraphs>159</Paragraphs>
  <Slides>22</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Aptos</vt:lpstr>
      <vt:lpstr>Aptos Display</vt:lpstr>
      <vt:lpstr>Arial</vt:lpstr>
      <vt:lpstr>Calibri</vt:lpstr>
      <vt:lpstr>Times New Roman</vt:lpstr>
      <vt:lpstr>Trebuchet MS</vt:lpstr>
      <vt:lpstr>Verdana</vt:lpstr>
      <vt:lpstr>Wingdings</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Introduction</vt:lpstr>
      <vt:lpstr>Data</vt:lpstr>
      <vt:lpstr>Diving into the Data</vt:lpstr>
      <vt:lpstr>Data Preprocessing</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Utilize Email for Cost Efficiency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jitin naidu</dc:creator>
  <cp:lastModifiedBy>Kondipati, Jitin Naidu</cp:lastModifiedBy>
  <cp:revision>3</cp:revision>
  <dcterms:created xsi:type="dcterms:W3CDTF">2024-12-04T18:21:54Z</dcterms:created>
  <dcterms:modified xsi:type="dcterms:W3CDTF">2024-12-04T20:28:09Z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0x010100B78066E59A71034192D74BE7DC9707EF</vt:lpwstr>
  </property>
</Properties>
</file>